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9" r:id="rId1"/>
    <p:sldMasterId id="2147483661" r:id="rId2"/>
  </p:sldMasterIdLst>
  <p:notesMasterIdLst>
    <p:notesMasterId r:id="rId16"/>
  </p:notesMasterIdLst>
  <p:sldIdLst>
    <p:sldId id="256" r:id="rId3"/>
    <p:sldId id="276" r:id="rId4"/>
    <p:sldId id="277" r:id="rId5"/>
    <p:sldId id="289" r:id="rId6"/>
    <p:sldId id="279" r:id="rId7"/>
    <p:sldId id="267" r:id="rId8"/>
    <p:sldId id="280" r:id="rId9"/>
    <p:sldId id="282" r:id="rId10"/>
    <p:sldId id="283" r:id="rId11"/>
    <p:sldId id="284" r:id="rId12"/>
    <p:sldId id="287" r:id="rId13"/>
    <p:sldId id="285" r:id="rId14"/>
    <p:sldId id="286" r:id="rId15"/>
  </p:sldIdLst>
  <p:sldSz cx="17340263" cy="9753600"/>
  <p:notesSz cx="6858000" cy="9144000"/>
  <p:defaultTextStyle>
    <a:defPPr>
      <a:defRPr lang="en-US"/>
    </a:defPPr>
    <a:lvl1pPr algn="l" defTabSz="895350" rtl="0" fontAlgn="base" hangingPunct="0">
      <a:spcBef>
        <a:spcPct val="0"/>
      </a:spcBef>
      <a:spcAft>
        <a:spcPct val="0"/>
      </a:spcAft>
      <a:defRPr sz="3300" kern="1200">
        <a:solidFill>
          <a:srgbClr val="000000"/>
        </a:solidFill>
        <a:latin typeface="Trebuchet MS" charset="0"/>
        <a:ea typeface="Trebuchet MS" charset="0"/>
        <a:cs typeface="Trebuchet MS" charset="0"/>
        <a:sym typeface="Trebuchet MS" charset="0"/>
      </a:defRPr>
    </a:lvl1pPr>
    <a:lvl2pPr marL="457200" algn="l" defTabSz="895350" rtl="0" fontAlgn="base" hangingPunct="0">
      <a:spcBef>
        <a:spcPct val="0"/>
      </a:spcBef>
      <a:spcAft>
        <a:spcPct val="0"/>
      </a:spcAft>
      <a:defRPr sz="3300" kern="1200">
        <a:solidFill>
          <a:srgbClr val="000000"/>
        </a:solidFill>
        <a:latin typeface="Trebuchet MS" charset="0"/>
        <a:ea typeface="Trebuchet MS" charset="0"/>
        <a:cs typeface="Trebuchet MS" charset="0"/>
        <a:sym typeface="Trebuchet MS" charset="0"/>
      </a:defRPr>
    </a:lvl2pPr>
    <a:lvl3pPr marL="914400" algn="l" defTabSz="895350" rtl="0" fontAlgn="base" hangingPunct="0">
      <a:spcBef>
        <a:spcPct val="0"/>
      </a:spcBef>
      <a:spcAft>
        <a:spcPct val="0"/>
      </a:spcAft>
      <a:defRPr sz="3300" kern="1200">
        <a:solidFill>
          <a:srgbClr val="000000"/>
        </a:solidFill>
        <a:latin typeface="Trebuchet MS" charset="0"/>
        <a:ea typeface="Trebuchet MS" charset="0"/>
        <a:cs typeface="Trebuchet MS" charset="0"/>
        <a:sym typeface="Trebuchet MS" charset="0"/>
      </a:defRPr>
    </a:lvl3pPr>
    <a:lvl4pPr marL="1371600" algn="l" defTabSz="895350" rtl="0" fontAlgn="base" hangingPunct="0">
      <a:spcBef>
        <a:spcPct val="0"/>
      </a:spcBef>
      <a:spcAft>
        <a:spcPct val="0"/>
      </a:spcAft>
      <a:defRPr sz="3300" kern="1200">
        <a:solidFill>
          <a:srgbClr val="000000"/>
        </a:solidFill>
        <a:latin typeface="Trebuchet MS" charset="0"/>
        <a:ea typeface="Trebuchet MS" charset="0"/>
        <a:cs typeface="Trebuchet MS" charset="0"/>
        <a:sym typeface="Trebuchet MS" charset="0"/>
      </a:defRPr>
    </a:lvl4pPr>
    <a:lvl5pPr marL="1828800" algn="l" defTabSz="895350" rtl="0" fontAlgn="base" hangingPunct="0">
      <a:spcBef>
        <a:spcPct val="0"/>
      </a:spcBef>
      <a:spcAft>
        <a:spcPct val="0"/>
      </a:spcAft>
      <a:defRPr sz="3300" kern="1200">
        <a:solidFill>
          <a:srgbClr val="000000"/>
        </a:solidFill>
        <a:latin typeface="Trebuchet MS" charset="0"/>
        <a:ea typeface="Trebuchet MS" charset="0"/>
        <a:cs typeface="Trebuchet MS" charset="0"/>
        <a:sym typeface="Trebuchet MS" charset="0"/>
      </a:defRPr>
    </a:lvl5pPr>
    <a:lvl6pPr marL="2286000" algn="l" defTabSz="457200" rtl="0" eaLnBrk="1" latinLnBrk="0" hangingPunct="1">
      <a:defRPr sz="3300" kern="1200">
        <a:solidFill>
          <a:srgbClr val="000000"/>
        </a:solidFill>
        <a:latin typeface="Trebuchet MS" charset="0"/>
        <a:ea typeface="Trebuchet MS" charset="0"/>
        <a:cs typeface="Trebuchet MS" charset="0"/>
        <a:sym typeface="Trebuchet MS" charset="0"/>
      </a:defRPr>
    </a:lvl6pPr>
    <a:lvl7pPr marL="2743200" algn="l" defTabSz="457200" rtl="0" eaLnBrk="1" latinLnBrk="0" hangingPunct="1">
      <a:defRPr sz="3300" kern="1200">
        <a:solidFill>
          <a:srgbClr val="000000"/>
        </a:solidFill>
        <a:latin typeface="Trebuchet MS" charset="0"/>
        <a:ea typeface="Trebuchet MS" charset="0"/>
        <a:cs typeface="Trebuchet MS" charset="0"/>
        <a:sym typeface="Trebuchet MS" charset="0"/>
      </a:defRPr>
    </a:lvl7pPr>
    <a:lvl8pPr marL="3200400" algn="l" defTabSz="457200" rtl="0" eaLnBrk="1" latinLnBrk="0" hangingPunct="1">
      <a:defRPr sz="3300" kern="1200">
        <a:solidFill>
          <a:srgbClr val="000000"/>
        </a:solidFill>
        <a:latin typeface="Trebuchet MS" charset="0"/>
        <a:ea typeface="Trebuchet MS" charset="0"/>
        <a:cs typeface="Trebuchet MS" charset="0"/>
        <a:sym typeface="Trebuchet MS" charset="0"/>
      </a:defRPr>
    </a:lvl8pPr>
    <a:lvl9pPr marL="3657600" algn="l" defTabSz="457200" rtl="0" eaLnBrk="1" latinLnBrk="0" hangingPunct="1">
      <a:defRPr sz="3300" kern="1200">
        <a:solidFill>
          <a:srgbClr val="000000"/>
        </a:solidFill>
        <a:latin typeface="Trebuchet MS" charset="0"/>
        <a:ea typeface="Trebuchet MS" charset="0"/>
        <a:cs typeface="Trebuchet MS" charset="0"/>
        <a:sym typeface="Trebuchet MS" charset="0"/>
      </a:defRPr>
    </a:lvl9pPr>
  </p:defaultTextStyle>
  <p:extLst>
    <p:ext uri="{EFAFB233-063F-42B5-8137-9DF3F51BA10A}">
      <p15:sldGuideLst xmlns:p15="http://schemas.microsoft.com/office/powerpoint/2012/main">
        <p15:guide id="1" orient="horz" pos="3072" userDrawn="1">
          <p15:clr>
            <a:srgbClr val="A4A3A4"/>
          </p15:clr>
        </p15:guide>
        <p15:guide id="2" pos="5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1BA"/>
    <a:srgbClr val="FF7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76" autoAdjust="0"/>
    <p:restoredTop sz="87663" autoAdjust="0"/>
  </p:normalViewPr>
  <p:slideViewPr>
    <p:cSldViewPr>
      <p:cViewPr varScale="1">
        <p:scale>
          <a:sx n="37" d="100"/>
          <a:sy n="37" d="100"/>
        </p:scale>
        <p:origin x="102" y="348"/>
      </p:cViewPr>
      <p:guideLst>
        <p:guide orient="horz" pos="3072"/>
        <p:guide pos="546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b251469\Box%20Sync\World%20Bank\V20%20climate%20resilience\V20-Country%20Risk%20Profiles%20-%20v4+OM.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1.6403046280023433E-2"/>
                  <c:y val="-4.9306617601621444E-2"/>
                </c:manualLayout>
              </c:layout>
              <c:tx>
                <c:rich>
                  <a:bodyPr/>
                  <a:lstStyle/>
                  <a:p>
                    <a:fld id="{238B51CA-D74C-41C9-9452-2EED61B6199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
              <c:layout>
                <c:manualLayout>
                  <c:x val="3.2806092560046865E-2"/>
                  <c:y val="-7.5328684465752653E-17"/>
                </c:manualLayout>
              </c:layout>
              <c:tx>
                <c:rich>
                  <a:bodyPr/>
                  <a:lstStyle/>
                  <a:p>
                    <a:fld id="{F461ED9D-751D-490E-9138-4DA527E840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2"/>
              <c:layout>
                <c:manualLayout>
                  <c:x val="7.0298769771528994E-3"/>
                  <c:y val="-5.3415502401756479E-2"/>
                </c:manualLayout>
              </c:layout>
              <c:tx>
                <c:rich>
                  <a:bodyPr/>
                  <a:lstStyle/>
                  <a:p>
                    <a:fld id="{312FEB7E-708A-4F10-A605-B752263D7B1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
              <c:layout>
                <c:manualLayout>
                  <c:x val="0"/>
                  <c:y val="-7.8068811202567048E-2"/>
                </c:manualLayout>
              </c:layout>
              <c:tx>
                <c:rich>
                  <a:bodyPr/>
                  <a:lstStyle/>
                  <a:p>
                    <a:fld id="{753120A8-5DB3-412A-A7F8-E172824AAA0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
              <c:layout>
                <c:manualLayout>
                  <c:x val="1.4059753954305799E-2"/>
                  <c:y val="0"/>
                </c:manualLayout>
              </c:layout>
              <c:tx>
                <c:rich>
                  <a:bodyPr/>
                  <a:lstStyle/>
                  <a:p>
                    <a:fld id="{EA127E9C-9B66-4766-9DB7-B83428B8902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5"/>
              <c:layout>
                <c:manualLayout>
                  <c:x val="2.0484249662113679E-2"/>
                  <c:y val="-8.0615349175942277E-2"/>
                </c:manualLayout>
              </c:layout>
              <c:tx>
                <c:rich>
                  <a:bodyPr/>
                  <a:lstStyle/>
                  <a:p>
                    <a:fld id="{01458DE7-8076-48E5-B97C-BE9E3C6AA2D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6"/>
              <c:layout>
                <c:manualLayout>
                  <c:x val="0.10076157000585823"/>
                  <c:y val="4.1088848001351076E-3"/>
                </c:manualLayout>
              </c:layout>
              <c:tx>
                <c:rich>
                  <a:bodyPr/>
                  <a:lstStyle/>
                  <a:p>
                    <a:fld id="{649239BA-B85D-4558-8E64-C8032419C96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7"/>
              <c:layout>
                <c:manualLayout>
                  <c:x val="-0.11637380125375366"/>
                  <c:y val="-5.8159161373376948E-2"/>
                </c:manualLayout>
              </c:layout>
              <c:tx>
                <c:rich>
                  <a:bodyPr/>
                  <a:lstStyle/>
                  <a:p>
                    <a:fld id="{E5D13301-BAE3-4F7E-8914-4ED9CECD826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8"/>
              <c:layout>
                <c:manualLayout>
                  <c:x val="2.7484789357393596E-3"/>
                  <c:y val="-1.4901986920804966E-2"/>
                </c:manualLayout>
              </c:layout>
              <c:tx>
                <c:rich>
                  <a:bodyPr/>
                  <a:lstStyle/>
                  <a:p>
                    <a:fld id="{39F98BB2-EAD0-46A7-BFC1-8BC1704A14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7.5871561748981728E-2"/>
                      <c:h val="3.7479500061956814E-2"/>
                    </c:manualLayout>
                  </c15:layout>
                  <c15:dlblFieldTable/>
                  <c15:showDataLabelsRange val="1"/>
                </c:ext>
              </c:extLst>
            </c:dLbl>
            <c:dLbl>
              <c:idx val="9"/>
              <c:tx>
                <c:rich>
                  <a:bodyPr/>
                  <a:lstStyle/>
                  <a:p>
                    <a:fld id="{F1CC31C4-778D-4CE6-83F7-F7C58842AC6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0"/>
              <c:layout>
                <c:manualLayout>
                  <c:x val="0"/>
                  <c:y val="2.4653308800810646E-2"/>
                </c:manualLayout>
              </c:layout>
              <c:tx>
                <c:rich>
                  <a:bodyPr/>
                  <a:lstStyle/>
                  <a:p>
                    <a:fld id="{66271456-BF81-4A2D-87F2-FB7B8FDA70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1"/>
              <c:layout>
                <c:manualLayout>
                  <c:x val="7.7328646748681895E-2"/>
                  <c:y val="1.2326654400405174E-2"/>
                </c:manualLayout>
              </c:layout>
              <c:tx>
                <c:rich>
                  <a:bodyPr/>
                  <a:lstStyle/>
                  <a:p>
                    <a:fld id="{54B9CC24-787A-4F94-824F-28FF6C3413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2"/>
              <c:layout>
                <c:manualLayout>
                  <c:x val="-4.6865846514352882E-3"/>
                  <c:y val="-6.5742156802161722E-2"/>
                </c:manualLayout>
              </c:layout>
              <c:tx>
                <c:rich>
                  <a:bodyPr/>
                  <a:lstStyle/>
                  <a:p>
                    <a:fld id="{5CED3E38-1BC4-4B04-8A57-D1A9AF8A166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3"/>
              <c:layout>
                <c:manualLayout>
                  <c:x val="-8.3860527978818114E-2"/>
                  <c:y val="-7.916753346880806E-2"/>
                </c:manualLayout>
              </c:layout>
              <c:tx>
                <c:rich>
                  <a:bodyPr/>
                  <a:lstStyle/>
                  <a:p>
                    <a:fld id="{E642CF82-1757-4CA3-B28B-6B57D9B0A45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4"/>
              <c:tx>
                <c:rich>
                  <a:bodyPr/>
                  <a:lstStyle/>
                  <a:p>
                    <a:fld id="{EB87C23E-030A-4C47-A879-C806600DC29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5"/>
              <c:layout>
                <c:manualLayout>
                  <c:x val="-0.12065519929516719"/>
                  <c:y val="-1.9687058274663097E-3"/>
                </c:manualLayout>
              </c:layout>
              <c:tx>
                <c:rich>
                  <a:bodyPr/>
                  <a:lstStyle/>
                  <a:p>
                    <a:fld id="{72520C2A-C135-4F65-BDCC-CB69D1EFA29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6"/>
              <c:layout>
                <c:manualLayout>
                  <c:x val="8.43585237258348E-2"/>
                  <c:y val="-2.0544424000675538E-2"/>
                </c:manualLayout>
              </c:layout>
              <c:tx>
                <c:rich>
                  <a:bodyPr/>
                  <a:lstStyle/>
                  <a:p>
                    <a:fld id="{924355E7-FA72-4E37-A741-8B282325CC5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7"/>
              <c:layout>
                <c:manualLayout>
                  <c:x val="-1.4059753954305799E-2"/>
                  <c:y val="-2.0544424000675538E-2"/>
                </c:manualLayout>
              </c:layout>
              <c:tx>
                <c:rich>
                  <a:bodyPr/>
                  <a:lstStyle/>
                  <a:p>
                    <a:fld id="{51CDA086-9B70-46E4-8652-02A05BF357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8"/>
              <c:tx>
                <c:rich>
                  <a:bodyPr/>
                  <a:lstStyle/>
                  <a:p>
                    <a:fld id="{A19B3484-DDD9-4192-848C-FAC45101C01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dLbl>
              <c:idx val="19"/>
              <c:layout>
                <c:manualLayout>
                  <c:x val="-1.1716461628588156E-2"/>
                  <c:y val="-2.0544424000675538E-2"/>
                </c:manualLayout>
              </c:layout>
              <c:tx>
                <c:rich>
                  <a:bodyPr/>
                  <a:lstStyle/>
                  <a:p>
                    <a:fld id="{63EAD8D2-3B10-4175-83D7-F11E9B982DC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15:showLeaderLines val="0"/>
              </c:ext>
            </c:extLst>
          </c:dLbls>
          <c:xVal>
            <c:numRef>
              <c:f>Sheet2!$D$4:$D$23</c:f>
              <c:numCache>
                <c:formatCode>0%</c:formatCode>
                <c:ptCount val="20"/>
                <c:pt idx="0">
                  <c:v>0.85169973519268649</c:v>
                </c:pt>
                <c:pt idx="1">
                  <c:v>2.4226570820846637E-3</c:v>
                </c:pt>
                <c:pt idx="2">
                  <c:v>0</c:v>
                </c:pt>
                <c:pt idx="3">
                  <c:v>0</c:v>
                </c:pt>
                <c:pt idx="4">
                  <c:v>0</c:v>
                </c:pt>
                <c:pt idx="5">
                  <c:v>0.9527611650889144</c:v>
                </c:pt>
                <c:pt idx="6">
                  <c:v>0</c:v>
                </c:pt>
                <c:pt idx="7">
                  <c:v>0.93787585006415464</c:v>
                </c:pt>
                <c:pt idx="8">
                  <c:v>0.96880226053860796</c:v>
                </c:pt>
                <c:pt idx="9">
                  <c:v>0.20197887802083148</c:v>
                </c:pt>
                <c:pt idx="10">
                  <c:v>0</c:v>
                </c:pt>
                <c:pt idx="11">
                  <c:v>5.5893162579474742E-2</c:v>
                </c:pt>
                <c:pt idx="12">
                  <c:v>1.8206685474810809E-2</c:v>
                </c:pt>
                <c:pt idx="13">
                  <c:v>0.96752300170542549</c:v>
                </c:pt>
                <c:pt idx="14">
                  <c:v>0</c:v>
                </c:pt>
                <c:pt idx="15">
                  <c:v>0.94388566916833871</c:v>
                </c:pt>
                <c:pt idx="16">
                  <c:v>0</c:v>
                </c:pt>
                <c:pt idx="17">
                  <c:v>0</c:v>
                </c:pt>
                <c:pt idx="18">
                  <c:v>0</c:v>
                </c:pt>
                <c:pt idx="19">
                  <c:v>0</c:v>
                </c:pt>
              </c:numCache>
            </c:numRef>
          </c:xVal>
          <c:yVal>
            <c:numRef>
              <c:f>Sheet2!$C$4:$C$23</c:f>
              <c:numCache>
                <c:formatCode>0.00%</c:formatCode>
                <c:ptCount val="20"/>
                <c:pt idx="0">
                  <c:v>1.1926211895576171E-2</c:v>
                </c:pt>
                <c:pt idx="1">
                  <c:v>1.7840194588808124E-2</c:v>
                </c:pt>
                <c:pt idx="2">
                  <c:v>2.3786887128258122E-2</c:v>
                </c:pt>
                <c:pt idx="3">
                  <c:v>3.1973594220792365E-2</c:v>
                </c:pt>
                <c:pt idx="4">
                  <c:v>5.6543977354402211E-3</c:v>
                </c:pt>
                <c:pt idx="5">
                  <c:v>2.4897401956023267E-3</c:v>
                </c:pt>
                <c:pt idx="6">
                  <c:v>1.1922353637064862E-3</c:v>
                </c:pt>
                <c:pt idx="7">
                  <c:v>1.6886428247193932E-3</c:v>
                </c:pt>
                <c:pt idx="8">
                  <c:v>2E-3</c:v>
                </c:pt>
                <c:pt idx="9">
                  <c:v>2.2931805937298853E-2</c:v>
                </c:pt>
                <c:pt idx="10">
                  <c:v>2E-3</c:v>
                </c:pt>
                <c:pt idx="11">
                  <c:v>8.7426974615064518E-3</c:v>
                </c:pt>
                <c:pt idx="12">
                  <c:v>1.7999999999999999E-2</c:v>
                </c:pt>
                <c:pt idx="13">
                  <c:v>3.8478159213212095E-3</c:v>
                </c:pt>
                <c:pt idx="14">
                  <c:v>3.3280392213226595E-2</c:v>
                </c:pt>
                <c:pt idx="15">
                  <c:v>1.3290555796751208E-3</c:v>
                </c:pt>
                <c:pt idx="16">
                  <c:v>1.1206774876499646E-2</c:v>
                </c:pt>
                <c:pt idx="17">
                  <c:v>8.0000000000000002E-3</c:v>
                </c:pt>
                <c:pt idx="18">
                  <c:v>6.6000000000000003E-2</c:v>
                </c:pt>
                <c:pt idx="19">
                  <c:v>1.2760529679094411E-2</c:v>
                </c:pt>
              </c:numCache>
            </c:numRef>
          </c:yVal>
          <c:smooth val="0"/>
          <c:extLst>
            <c:ext xmlns:c15="http://schemas.microsoft.com/office/drawing/2012/chart" uri="{02D57815-91ED-43cb-92C2-25804820EDAC}">
              <c15:datalabelsRange>
                <c15:f>Sheet2!$B$4:$B$23</c15:f>
                <c15:dlblRangeCache>
                  <c:ptCount val="20"/>
                  <c:pt idx="0">
                    <c:v>Afghanistan</c:v>
                  </c:pt>
                  <c:pt idx="1">
                    <c:v>Bangladesh</c:v>
                  </c:pt>
                  <c:pt idx="2">
                    <c:v>Barbados</c:v>
                  </c:pt>
                  <c:pt idx="3">
                    <c:v>Bhutan</c:v>
                  </c:pt>
                  <c:pt idx="4">
                    <c:v>Costa Rica</c:v>
                  </c:pt>
                  <c:pt idx="5">
                    <c:v>Ethiopia</c:v>
                  </c:pt>
                  <c:pt idx="6">
                    <c:v>Ghana</c:v>
                  </c:pt>
                  <c:pt idx="7">
                    <c:v>Kenya</c:v>
                  </c:pt>
                  <c:pt idx="8">
                    <c:v>Kiribati</c:v>
                  </c:pt>
                  <c:pt idx="9">
                    <c:v>Madagascar</c:v>
                  </c:pt>
                  <c:pt idx="10">
                    <c:v>Maldives</c:v>
                  </c:pt>
                  <c:pt idx="11">
                    <c:v>Nepal</c:v>
                  </c:pt>
                  <c:pt idx="12">
                    <c:v>Philippines</c:v>
                  </c:pt>
                  <c:pt idx="13">
                    <c:v>Rwanda</c:v>
                  </c:pt>
                  <c:pt idx="14">
                    <c:v>Saint Lucia</c:v>
                  </c:pt>
                  <c:pt idx="15">
                    <c:v>Tanzania</c:v>
                  </c:pt>
                  <c:pt idx="16">
                    <c:v>Timor-Leste</c:v>
                  </c:pt>
                  <c:pt idx="17">
                    <c:v>Tuvalu</c:v>
                  </c:pt>
                  <c:pt idx="18">
                    <c:v>Vanuatu</c:v>
                  </c:pt>
                  <c:pt idx="19">
                    <c:v>Vietnam</c:v>
                  </c:pt>
                </c15:dlblRangeCache>
              </c15:datalabelsRange>
            </c:ext>
          </c:extLst>
        </c:ser>
        <c:dLbls>
          <c:showLegendKey val="0"/>
          <c:showVal val="0"/>
          <c:showCatName val="0"/>
          <c:showSerName val="0"/>
          <c:showPercent val="0"/>
          <c:showBubbleSize val="0"/>
        </c:dLbls>
        <c:axId val="447753488"/>
        <c:axId val="447753880"/>
      </c:scatterChart>
      <c:valAx>
        <c:axId val="447753488"/>
        <c:scaling>
          <c:orientation val="minMax"/>
          <c:max val="1"/>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Proportion of number of affected population by slow onset disasters to total affected population by disasters (1990-2015)</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753880"/>
        <c:crosses val="autoZero"/>
        <c:crossBetween val="midCat"/>
      </c:valAx>
      <c:valAx>
        <c:axId val="447753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Average Annual Loss as % of GDP 2014y </a:t>
                </a:r>
              </a:p>
              <a:p>
                <a:pPr>
                  <a:defRPr/>
                </a:pPr>
                <a:r>
                  <a:rPr lang="en-US"/>
                  <a:t>(rapid onset disasters)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47753488"/>
        <c:crosses val="autoZero"/>
        <c:crossBetween val="midCat"/>
      </c:valAx>
      <c:spPr>
        <a:noFill/>
        <a:ln>
          <a:noFill/>
        </a:ln>
        <a:effectLst/>
      </c:spPr>
    </c:plotArea>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C5DA93-31AC-451F-84F5-8D3054EDE80B}" type="doc">
      <dgm:prSet loTypeId="urn:microsoft.com/office/officeart/2005/8/layout/chevron1" loCatId="process" qsTypeId="urn:microsoft.com/office/officeart/2005/8/quickstyle/simple1" qsCatId="simple" csTypeId="urn:microsoft.com/office/officeart/2005/8/colors/accent3_4" csCatId="accent3" phldr="1"/>
      <dgm:spPr/>
    </dgm:pt>
    <dgm:pt modelId="{B2AC827D-CBC5-4A9E-AD5C-842B6471705B}">
      <dgm:prSet phldrT="[Text]"/>
      <dgm:spPr/>
      <dgm:t>
        <a:bodyPr/>
        <a:lstStyle/>
        <a:p>
          <a:r>
            <a:rPr lang="en-US" dirty="0" smtClean="0"/>
            <a:t>Phase 1      2008-2010</a:t>
          </a:r>
          <a:endParaRPr lang="en-US" dirty="0"/>
        </a:p>
      </dgm:t>
    </dgm:pt>
    <dgm:pt modelId="{AAAEB9B7-A6B4-4F74-98F1-E597C928325D}" type="parTrans" cxnId="{0CBBFC38-92AC-4B35-B718-991968A55928}">
      <dgm:prSet/>
      <dgm:spPr/>
      <dgm:t>
        <a:bodyPr/>
        <a:lstStyle/>
        <a:p>
          <a:endParaRPr lang="en-US"/>
        </a:p>
      </dgm:t>
    </dgm:pt>
    <dgm:pt modelId="{264B3E09-3F4A-46AC-91E5-6C8A3B8B36D1}" type="sibTrans" cxnId="{0CBBFC38-92AC-4B35-B718-991968A55928}">
      <dgm:prSet/>
      <dgm:spPr/>
      <dgm:t>
        <a:bodyPr/>
        <a:lstStyle/>
        <a:p>
          <a:endParaRPr lang="en-US"/>
        </a:p>
      </dgm:t>
    </dgm:pt>
    <dgm:pt modelId="{1EA7B3E6-BF71-4EDB-8659-B29445992AF5}">
      <dgm:prSet phldrT="[Text]"/>
      <dgm:spPr/>
      <dgm:t>
        <a:bodyPr/>
        <a:lstStyle/>
        <a:p>
          <a:r>
            <a:rPr lang="en-US" dirty="0" smtClean="0"/>
            <a:t>Phase 3       2014 -</a:t>
          </a:r>
          <a:endParaRPr lang="en-US" dirty="0"/>
        </a:p>
      </dgm:t>
    </dgm:pt>
    <dgm:pt modelId="{47922BD1-9807-49CB-8F85-F8039609DCED}" type="parTrans" cxnId="{83B52EC9-9E02-4587-AD4C-5361B580C046}">
      <dgm:prSet/>
      <dgm:spPr/>
      <dgm:t>
        <a:bodyPr/>
        <a:lstStyle/>
        <a:p>
          <a:endParaRPr lang="en-US"/>
        </a:p>
      </dgm:t>
    </dgm:pt>
    <dgm:pt modelId="{4261B17E-35D7-41A5-9118-9D67B82C2D22}" type="sibTrans" cxnId="{83B52EC9-9E02-4587-AD4C-5361B580C046}">
      <dgm:prSet/>
      <dgm:spPr/>
      <dgm:t>
        <a:bodyPr/>
        <a:lstStyle/>
        <a:p>
          <a:endParaRPr lang="en-US"/>
        </a:p>
      </dgm:t>
    </dgm:pt>
    <dgm:pt modelId="{E0F99A28-3BEA-46AC-A506-F998CD3B4E3C}">
      <dgm:prSet phldrT="[Text]"/>
      <dgm:spPr/>
      <dgm:t>
        <a:bodyPr/>
        <a:lstStyle/>
        <a:p>
          <a:r>
            <a:rPr lang="en-US" dirty="0" smtClean="0"/>
            <a:t>Phase 2      2011-2013</a:t>
          </a:r>
          <a:endParaRPr lang="en-US" dirty="0"/>
        </a:p>
      </dgm:t>
    </dgm:pt>
    <dgm:pt modelId="{0B2BD520-6573-4A31-BA14-56F2F245BCC8}" type="parTrans" cxnId="{4C0AC9F0-98F9-4910-A6F3-FF105002E654}">
      <dgm:prSet/>
      <dgm:spPr/>
      <dgm:t>
        <a:bodyPr/>
        <a:lstStyle/>
        <a:p>
          <a:endParaRPr lang="en-US"/>
        </a:p>
      </dgm:t>
    </dgm:pt>
    <dgm:pt modelId="{E45623C3-6474-46F4-B1E7-F0B162E44630}" type="sibTrans" cxnId="{4C0AC9F0-98F9-4910-A6F3-FF105002E654}">
      <dgm:prSet/>
      <dgm:spPr/>
      <dgm:t>
        <a:bodyPr/>
        <a:lstStyle/>
        <a:p>
          <a:endParaRPr lang="en-US"/>
        </a:p>
      </dgm:t>
    </dgm:pt>
    <dgm:pt modelId="{30EC1EDF-CD9A-486E-B5FC-FBD701D44AFD}" type="pres">
      <dgm:prSet presAssocID="{80C5DA93-31AC-451F-84F5-8D3054EDE80B}" presName="Name0" presStyleCnt="0">
        <dgm:presLayoutVars>
          <dgm:dir/>
          <dgm:animLvl val="lvl"/>
          <dgm:resizeHandles val="exact"/>
        </dgm:presLayoutVars>
      </dgm:prSet>
      <dgm:spPr/>
    </dgm:pt>
    <dgm:pt modelId="{34CB407B-E2C9-45A5-8701-4F6165E6F43F}" type="pres">
      <dgm:prSet presAssocID="{B2AC827D-CBC5-4A9E-AD5C-842B6471705B}" presName="parTxOnly" presStyleLbl="node1" presStyleIdx="0" presStyleCnt="3" custScaleY="56882">
        <dgm:presLayoutVars>
          <dgm:chMax val="0"/>
          <dgm:chPref val="0"/>
          <dgm:bulletEnabled val="1"/>
        </dgm:presLayoutVars>
      </dgm:prSet>
      <dgm:spPr/>
      <dgm:t>
        <a:bodyPr/>
        <a:lstStyle/>
        <a:p>
          <a:endParaRPr lang="en-US"/>
        </a:p>
      </dgm:t>
    </dgm:pt>
    <dgm:pt modelId="{8AC0A96A-185C-4ADF-970D-56C457108C52}" type="pres">
      <dgm:prSet presAssocID="{264B3E09-3F4A-46AC-91E5-6C8A3B8B36D1}" presName="parTxOnlySpace" presStyleCnt="0"/>
      <dgm:spPr/>
    </dgm:pt>
    <dgm:pt modelId="{5762DBB5-966F-4ED1-B44A-346754F8D0BA}" type="pres">
      <dgm:prSet presAssocID="{E0F99A28-3BEA-46AC-A506-F998CD3B4E3C}" presName="parTxOnly" presStyleLbl="node1" presStyleIdx="1" presStyleCnt="3" custScaleY="56424" custLinFactNeighborX="-4716" custLinFactNeighborY="229">
        <dgm:presLayoutVars>
          <dgm:chMax val="0"/>
          <dgm:chPref val="0"/>
          <dgm:bulletEnabled val="1"/>
        </dgm:presLayoutVars>
      </dgm:prSet>
      <dgm:spPr/>
      <dgm:t>
        <a:bodyPr/>
        <a:lstStyle/>
        <a:p>
          <a:endParaRPr lang="en-US"/>
        </a:p>
      </dgm:t>
    </dgm:pt>
    <dgm:pt modelId="{3748AB8F-EFFA-4DB3-A8BE-67DF3EC19B6B}" type="pres">
      <dgm:prSet presAssocID="{E45623C3-6474-46F4-B1E7-F0B162E44630}" presName="parTxOnlySpace" presStyleCnt="0"/>
      <dgm:spPr/>
    </dgm:pt>
    <dgm:pt modelId="{44D8CA6F-8B14-4EF8-B112-FE78BBC74302}" type="pres">
      <dgm:prSet presAssocID="{1EA7B3E6-BF71-4EDB-8659-B29445992AF5}" presName="parTxOnly" presStyleLbl="node1" presStyleIdx="2" presStyleCnt="3" custScaleY="56882">
        <dgm:presLayoutVars>
          <dgm:chMax val="0"/>
          <dgm:chPref val="0"/>
          <dgm:bulletEnabled val="1"/>
        </dgm:presLayoutVars>
      </dgm:prSet>
      <dgm:spPr/>
      <dgm:t>
        <a:bodyPr/>
        <a:lstStyle/>
        <a:p>
          <a:endParaRPr lang="en-US"/>
        </a:p>
      </dgm:t>
    </dgm:pt>
  </dgm:ptLst>
  <dgm:cxnLst>
    <dgm:cxn modelId="{37508BCD-3863-4F6E-B1B8-674A1E00EF5A}" type="presOf" srcId="{1EA7B3E6-BF71-4EDB-8659-B29445992AF5}" destId="{44D8CA6F-8B14-4EF8-B112-FE78BBC74302}" srcOrd="0" destOrd="0" presId="urn:microsoft.com/office/officeart/2005/8/layout/chevron1"/>
    <dgm:cxn modelId="{3DF143A8-88CD-44DD-A3C3-E19A8D6A67E2}" type="presOf" srcId="{80C5DA93-31AC-451F-84F5-8D3054EDE80B}" destId="{30EC1EDF-CD9A-486E-B5FC-FBD701D44AFD}" srcOrd="0" destOrd="0" presId="urn:microsoft.com/office/officeart/2005/8/layout/chevron1"/>
    <dgm:cxn modelId="{1381956D-E59D-4D2E-A736-563379DB1D5F}" type="presOf" srcId="{B2AC827D-CBC5-4A9E-AD5C-842B6471705B}" destId="{34CB407B-E2C9-45A5-8701-4F6165E6F43F}" srcOrd="0" destOrd="0" presId="urn:microsoft.com/office/officeart/2005/8/layout/chevron1"/>
    <dgm:cxn modelId="{83B52EC9-9E02-4587-AD4C-5361B580C046}" srcId="{80C5DA93-31AC-451F-84F5-8D3054EDE80B}" destId="{1EA7B3E6-BF71-4EDB-8659-B29445992AF5}" srcOrd="2" destOrd="0" parTransId="{47922BD1-9807-49CB-8F85-F8039609DCED}" sibTransId="{4261B17E-35D7-41A5-9118-9D67B82C2D22}"/>
    <dgm:cxn modelId="{4C0AC9F0-98F9-4910-A6F3-FF105002E654}" srcId="{80C5DA93-31AC-451F-84F5-8D3054EDE80B}" destId="{E0F99A28-3BEA-46AC-A506-F998CD3B4E3C}" srcOrd="1" destOrd="0" parTransId="{0B2BD520-6573-4A31-BA14-56F2F245BCC8}" sibTransId="{E45623C3-6474-46F4-B1E7-F0B162E44630}"/>
    <dgm:cxn modelId="{056B80D0-0F89-4869-8C3A-B9AD5148CAC1}" type="presOf" srcId="{E0F99A28-3BEA-46AC-A506-F998CD3B4E3C}" destId="{5762DBB5-966F-4ED1-B44A-346754F8D0BA}" srcOrd="0" destOrd="0" presId="urn:microsoft.com/office/officeart/2005/8/layout/chevron1"/>
    <dgm:cxn modelId="{0CBBFC38-92AC-4B35-B718-991968A55928}" srcId="{80C5DA93-31AC-451F-84F5-8D3054EDE80B}" destId="{B2AC827D-CBC5-4A9E-AD5C-842B6471705B}" srcOrd="0" destOrd="0" parTransId="{AAAEB9B7-A6B4-4F74-98F1-E597C928325D}" sibTransId="{264B3E09-3F4A-46AC-91E5-6C8A3B8B36D1}"/>
    <dgm:cxn modelId="{0255B805-ACF0-41B4-A70D-C430534D7BB6}" type="presParOf" srcId="{30EC1EDF-CD9A-486E-B5FC-FBD701D44AFD}" destId="{34CB407B-E2C9-45A5-8701-4F6165E6F43F}" srcOrd="0" destOrd="0" presId="urn:microsoft.com/office/officeart/2005/8/layout/chevron1"/>
    <dgm:cxn modelId="{0F04AB02-8D94-4658-8BD7-3B061DC8CCBF}" type="presParOf" srcId="{30EC1EDF-CD9A-486E-B5FC-FBD701D44AFD}" destId="{8AC0A96A-185C-4ADF-970D-56C457108C52}" srcOrd="1" destOrd="0" presId="urn:microsoft.com/office/officeart/2005/8/layout/chevron1"/>
    <dgm:cxn modelId="{EE89A938-F361-40A8-ADBF-BE4963FCBC3C}" type="presParOf" srcId="{30EC1EDF-CD9A-486E-B5FC-FBD701D44AFD}" destId="{5762DBB5-966F-4ED1-B44A-346754F8D0BA}" srcOrd="2" destOrd="0" presId="urn:microsoft.com/office/officeart/2005/8/layout/chevron1"/>
    <dgm:cxn modelId="{73D9FA8D-B6D5-4C7E-BBFB-D94A7A9FFB1F}" type="presParOf" srcId="{30EC1EDF-CD9A-486E-B5FC-FBD701D44AFD}" destId="{3748AB8F-EFFA-4DB3-A8BE-67DF3EC19B6B}" srcOrd="3" destOrd="0" presId="urn:microsoft.com/office/officeart/2005/8/layout/chevron1"/>
    <dgm:cxn modelId="{086A73D9-B205-4A11-8344-2984B75DEC1C}" type="presParOf" srcId="{30EC1EDF-CD9A-486E-B5FC-FBD701D44AFD}" destId="{44D8CA6F-8B14-4EF8-B112-FE78BBC74302}"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06377C-012E-4F0E-8C10-D1F1108BD2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A72F8A-A174-4C7B-8B0C-7A3E4AD29B0E}">
      <dgm:prSet phldrT="[Text]" custT="1"/>
      <dgm:spPr/>
      <dgm:t>
        <a:bodyPr/>
        <a:lstStyle/>
        <a:p>
          <a:r>
            <a:rPr lang="en-US" sz="3200" dirty="0" smtClean="0">
              <a:latin typeface="Calibri" panose="020F0502020204030204" pitchFamily="34" charset="0"/>
            </a:rPr>
            <a:t>1</a:t>
          </a:r>
          <a:endParaRPr lang="en-US" sz="3200" dirty="0">
            <a:latin typeface="Calibri" panose="020F0502020204030204" pitchFamily="34" charset="0"/>
          </a:endParaRPr>
        </a:p>
      </dgm:t>
    </dgm:pt>
    <dgm:pt modelId="{4981B92B-BEE2-4717-8DA8-FC22DEF005AB}" type="parTrans" cxnId="{E5D61CCA-5E06-402F-B24D-2FA2E962AE53}">
      <dgm:prSet/>
      <dgm:spPr/>
      <dgm:t>
        <a:bodyPr/>
        <a:lstStyle/>
        <a:p>
          <a:endParaRPr lang="en-US"/>
        </a:p>
      </dgm:t>
    </dgm:pt>
    <dgm:pt modelId="{5098F9B9-C1B4-4036-ADC8-BC9DB09247EB}" type="sibTrans" cxnId="{E5D61CCA-5E06-402F-B24D-2FA2E962AE53}">
      <dgm:prSet/>
      <dgm:spPr/>
      <dgm:t>
        <a:bodyPr/>
        <a:lstStyle/>
        <a:p>
          <a:endParaRPr lang="en-US"/>
        </a:p>
      </dgm:t>
    </dgm:pt>
    <dgm:pt modelId="{65BBCDBF-232B-45BD-B761-8F30CD767FAE}">
      <dgm:prSet phldrT="[Text]" custT="1"/>
      <dgm:spPr/>
      <dgm:t>
        <a:bodyPr/>
        <a:lstStyle/>
        <a:p>
          <a:r>
            <a:rPr lang="en-US" sz="2800" b="1" dirty="0" smtClean="0">
              <a:latin typeface="Calibri" panose="020F0502020204030204" pitchFamily="34" charset="0"/>
            </a:rPr>
            <a:t>Mainstream disaster risk reduction and climate adaptation measures in the National Building Code of the Philippines</a:t>
          </a:r>
          <a:endParaRPr lang="en-US" sz="2800" b="1" dirty="0">
            <a:latin typeface="Calibri" panose="020F0502020204030204" pitchFamily="34" charset="0"/>
          </a:endParaRPr>
        </a:p>
      </dgm:t>
    </dgm:pt>
    <dgm:pt modelId="{5B8BD891-7D28-4D8C-BF02-93CE50351C7D}" type="parTrans" cxnId="{70A57DC7-02A6-4D1D-8516-03EA848931D1}">
      <dgm:prSet/>
      <dgm:spPr/>
      <dgm:t>
        <a:bodyPr/>
        <a:lstStyle/>
        <a:p>
          <a:endParaRPr lang="en-US"/>
        </a:p>
      </dgm:t>
    </dgm:pt>
    <dgm:pt modelId="{10EF66D2-7A9C-41E2-95AF-DC52E608A82C}" type="sibTrans" cxnId="{70A57DC7-02A6-4D1D-8516-03EA848931D1}">
      <dgm:prSet/>
      <dgm:spPr/>
      <dgm:t>
        <a:bodyPr/>
        <a:lstStyle/>
        <a:p>
          <a:endParaRPr lang="en-US"/>
        </a:p>
      </dgm:t>
    </dgm:pt>
    <dgm:pt modelId="{FBEC5073-3115-428C-9EA6-66E445F82EAA}">
      <dgm:prSet phldrT="[Text]" custT="1"/>
      <dgm:spPr/>
      <dgm:t>
        <a:bodyPr/>
        <a:lstStyle/>
        <a:p>
          <a:r>
            <a:rPr lang="en-US" sz="3200" dirty="0" smtClean="0"/>
            <a:t>2</a:t>
          </a:r>
          <a:endParaRPr lang="en-US" sz="3200" dirty="0"/>
        </a:p>
      </dgm:t>
    </dgm:pt>
    <dgm:pt modelId="{00A66A98-9938-4DED-8F8E-45078B21DA56}" type="parTrans" cxnId="{251A6066-C868-4AFD-88BE-5615B34A3029}">
      <dgm:prSet/>
      <dgm:spPr/>
      <dgm:t>
        <a:bodyPr/>
        <a:lstStyle/>
        <a:p>
          <a:endParaRPr lang="en-US"/>
        </a:p>
      </dgm:t>
    </dgm:pt>
    <dgm:pt modelId="{A96727BE-DA4D-4F1F-B34C-696D63C45BF3}" type="sibTrans" cxnId="{251A6066-C868-4AFD-88BE-5615B34A3029}">
      <dgm:prSet/>
      <dgm:spPr/>
      <dgm:t>
        <a:bodyPr/>
        <a:lstStyle/>
        <a:p>
          <a:endParaRPr lang="en-US"/>
        </a:p>
      </dgm:t>
    </dgm:pt>
    <dgm:pt modelId="{2D4E5C43-42EF-4548-A7A4-D327F7D31CB9}">
      <dgm:prSet phldrT="[Text]" custT="1"/>
      <dgm:spPr/>
      <dgm:t>
        <a:bodyPr/>
        <a:lstStyle/>
        <a:p>
          <a:r>
            <a:rPr lang="en-US" sz="2800" b="1" dirty="0" smtClean="0">
              <a:latin typeface="Calibri" panose="020F0502020204030204" pitchFamily="34" charset="0"/>
            </a:rPr>
            <a:t>Develop and implement a methodology for risk-informed national development planning</a:t>
          </a:r>
          <a:endParaRPr lang="en-US" sz="2800" b="1" dirty="0">
            <a:latin typeface="Calibri" panose="020F0502020204030204" pitchFamily="34" charset="0"/>
          </a:endParaRPr>
        </a:p>
      </dgm:t>
    </dgm:pt>
    <dgm:pt modelId="{3B53130D-5092-416E-A7EA-4BA3A1C5D9C5}" type="parTrans" cxnId="{106D906F-BE28-4B2F-B185-05D0DBEC95D5}">
      <dgm:prSet/>
      <dgm:spPr/>
      <dgm:t>
        <a:bodyPr/>
        <a:lstStyle/>
        <a:p>
          <a:endParaRPr lang="en-US"/>
        </a:p>
      </dgm:t>
    </dgm:pt>
    <dgm:pt modelId="{F8F723B2-E06E-4BF3-A193-8505583840B7}" type="sibTrans" cxnId="{106D906F-BE28-4B2F-B185-05D0DBEC95D5}">
      <dgm:prSet/>
      <dgm:spPr/>
      <dgm:t>
        <a:bodyPr/>
        <a:lstStyle/>
        <a:p>
          <a:endParaRPr lang="en-US"/>
        </a:p>
      </dgm:t>
    </dgm:pt>
    <dgm:pt modelId="{BEABECEE-0687-4CA7-9B44-94FF4990CB53}">
      <dgm:prSet phldrT="[Text]" custT="1"/>
      <dgm:spPr/>
      <dgm:t>
        <a:bodyPr/>
        <a:lstStyle/>
        <a:p>
          <a:r>
            <a:rPr lang="en-US" sz="3200" dirty="0" smtClean="0"/>
            <a:t>3</a:t>
          </a:r>
          <a:endParaRPr lang="en-US" sz="3200" dirty="0"/>
        </a:p>
      </dgm:t>
    </dgm:pt>
    <dgm:pt modelId="{EFDCE3C6-2DBD-475E-A013-1F829C03AFEF}" type="parTrans" cxnId="{23BEAACA-6A94-477A-B2C1-822C64391563}">
      <dgm:prSet/>
      <dgm:spPr/>
      <dgm:t>
        <a:bodyPr/>
        <a:lstStyle/>
        <a:p>
          <a:endParaRPr lang="en-US"/>
        </a:p>
      </dgm:t>
    </dgm:pt>
    <dgm:pt modelId="{A0145D2D-4C2D-4D9E-9C2C-6535EE05E3D5}" type="sibTrans" cxnId="{23BEAACA-6A94-477A-B2C1-822C64391563}">
      <dgm:prSet/>
      <dgm:spPr/>
      <dgm:t>
        <a:bodyPr/>
        <a:lstStyle/>
        <a:p>
          <a:endParaRPr lang="en-US"/>
        </a:p>
      </dgm:t>
    </dgm:pt>
    <dgm:pt modelId="{46D7EB95-F3D4-4601-8E17-C6244534CB76}">
      <dgm:prSet phldrT="[Text]" custT="1"/>
      <dgm:spPr/>
      <dgm:t>
        <a:bodyPr/>
        <a:lstStyle/>
        <a:p>
          <a:r>
            <a:rPr lang="en-US" sz="2800" b="1" dirty="0" smtClean="0">
              <a:latin typeface="Calibri" panose="020F0502020204030204" pitchFamily="34" charset="0"/>
            </a:rPr>
            <a:t>Integrate DRR and CCA in Provincial Development and Physical Framework Plans</a:t>
          </a:r>
          <a:endParaRPr lang="en-US" sz="2800" b="1" dirty="0">
            <a:latin typeface="Calibri" panose="020F0502020204030204" pitchFamily="34" charset="0"/>
          </a:endParaRPr>
        </a:p>
      </dgm:t>
    </dgm:pt>
    <dgm:pt modelId="{31AD8E69-A2F7-474B-9429-3B16269DA649}" type="parTrans" cxnId="{E76FDBCF-61D0-412A-8FED-81771AA04309}">
      <dgm:prSet/>
      <dgm:spPr/>
      <dgm:t>
        <a:bodyPr/>
        <a:lstStyle/>
        <a:p>
          <a:endParaRPr lang="en-US"/>
        </a:p>
      </dgm:t>
    </dgm:pt>
    <dgm:pt modelId="{E008685C-9B2E-4263-BBFB-2EBB0F8868B3}" type="sibTrans" cxnId="{E76FDBCF-61D0-412A-8FED-81771AA04309}">
      <dgm:prSet/>
      <dgm:spPr/>
      <dgm:t>
        <a:bodyPr/>
        <a:lstStyle/>
        <a:p>
          <a:endParaRPr lang="en-US"/>
        </a:p>
      </dgm:t>
    </dgm:pt>
    <dgm:pt modelId="{FE7DB9C4-8C98-437C-A658-8D7731F87D43}" type="pres">
      <dgm:prSet presAssocID="{6606377C-012E-4F0E-8C10-D1F1108BD25E}" presName="Name0" presStyleCnt="0">
        <dgm:presLayoutVars>
          <dgm:dir/>
          <dgm:animLvl val="lvl"/>
          <dgm:resizeHandles val="exact"/>
        </dgm:presLayoutVars>
      </dgm:prSet>
      <dgm:spPr/>
      <dgm:t>
        <a:bodyPr/>
        <a:lstStyle/>
        <a:p>
          <a:endParaRPr lang="en-US"/>
        </a:p>
      </dgm:t>
    </dgm:pt>
    <dgm:pt modelId="{63D6E272-6D11-4798-A4EA-6B7E6C674CC0}" type="pres">
      <dgm:prSet presAssocID="{25A72F8A-A174-4C7B-8B0C-7A3E4AD29B0E}" presName="linNode" presStyleCnt="0"/>
      <dgm:spPr/>
    </dgm:pt>
    <dgm:pt modelId="{26D3AF1E-9A6F-4607-8AEC-1C886869DC7A}" type="pres">
      <dgm:prSet presAssocID="{25A72F8A-A174-4C7B-8B0C-7A3E4AD29B0E}" presName="parentText" presStyleLbl="node1" presStyleIdx="0" presStyleCnt="3" custScaleX="41243">
        <dgm:presLayoutVars>
          <dgm:chMax val="1"/>
          <dgm:bulletEnabled val="1"/>
        </dgm:presLayoutVars>
      </dgm:prSet>
      <dgm:spPr/>
      <dgm:t>
        <a:bodyPr/>
        <a:lstStyle/>
        <a:p>
          <a:endParaRPr lang="en-US"/>
        </a:p>
      </dgm:t>
    </dgm:pt>
    <dgm:pt modelId="{87BFB34C-0E59-4240-B5D6-814ECB542510}" type="pres">
      <dgm:prSet presAssocID="{25A72F8A-A174-4C7B-8B0C-7A3E4AD29B0E}" presName="descendantText" presStyleLbl="alignAccFollowNode1" presStyleIdx="0" presStyleCnt="3" custScaleX="115081">
        <dgm:presLayoutVars>
          <dgm:bulletEnabled val="1"/>
        </dgm:presLayoutVars>
      </dgm:prSet>
      <dgm:spPr/>
      <dgm:t>
        <a:bodyPr/>
        <a:lstStyle/>
        <a:p>
          <a:endParaRPr lang="en-US"/>
        </a:p>
      </dgm:t>
    </dgm:pt>
    <dgm:pt modelId="{A6F9B097-E8E0-4F3D-B765-93E7BBA4C219}" type="pres">
      <dgm:prSet presAssocID="{5098F9B9-C1B4-4036-ADC8-BC9DB09247EB}" presName="sp" presStyleCnt="0"/>
      <dgm:spPr/>
    </dgm:pt>
    <dgm:pt modelId="{3328938B-E659-4876-8906-9D7C0A1C9D5D}" type="pres">
      <dgm:prSet presAssocID="{FBEC5073-3115-428C-9EA6-66E445F82EAA}" presName="linNode" presStyleCnt="0"/>
      <dgm:spPr/>
    </dgm:pt>
    <dgm:pt modelId="{51BB7405-1F24-47EE-AAA8-754BD0BF60FF}" type="pres">
      <dgm:prSet presAssocID="{FBEC5073-3115-428C-9EA6-66E445F82EAA}" presName="parentText" presStyleLbl="node1" presStyleIdx="1" presStyleCnt="3" custScaleX="41243">
        <dgm:presLayoutVars>
          <dgm:chMax val="1"/>
          <dgm:bulletEnabled val="1"/>
        </dgm:presLayoutVars>
      </dgm:prSet>
      <dgm:spPr/>
      <dgm:t>
        <a:bodyPr/>
        <a:lstStyle/>
        <a:p>
          <a:endParaRPr lang="en-US"/>
        </a:p>
      </dgm:t>
    </dgm:pt>
    <dgm:pt modelId="{4239994B-5368-4FB1-8C35-78E8C7BB2EC3}" type="pres">
      <dgm:prSet presAssocID="{FBEC5073-3115-428C-9EA6-66E445F82EAA}" presName="descendantText" presStyleLbl="alignAccFollowNode1" presStyleIdx="1" presStyleCnt="3" custScaleX="115081">
        <dgm:presLayoutVars>
          <dgm:bulletEnabled val="1"/>
        </dgm:presLayoutVars>
      </dgm:prSet>
      <dgm:spPr/>
      <dgm:t>
        <a:bodyPr/>
        <a:lstStyle/>
        <a:p>
          <a:endParaRPr lang="en-US"/>
        </a:p>
      </dgm:t>
    </dgm:pt>
    <dgm:pt modelId="{5BAEF52E-28D9-4314-9109-166D8E97F2B3}" type="pres">
      <dgm:prSet presAssocID="{A96727BE-DA4D-4F1F-B34C-696D63C45BF3}" presName="sp" presStyleCnt="0"/>
      <dgm:spPr/>
    </dgm:pt>
    <dgm:pt modelId="{19A6CE96-FE95-4204-8E4B-86339C73CEEA}" type="pres">
      <dgm:prSet presAssocID="{BEABECEE-0687-4CA7-9B44-94FF4990CB53}" presName="linNode" presStyleCnt="0"/>
      <dgm:spPr/>
    </dgm:pt>
    <dgm:pt modelId="{84AB984E-0605-40A3-A6C0-D2287A32CE98}" type="pres">
      <dgm:prSet presAssocID="{BEABECEE-0687-4CA7-9B44-94FF4990CB53}" presName="parentText" presStyleLbl="node1" presStyleIdx="2" presStyleCnt="3" custScaleX="41243">
        <dgm:presLayoutVars>
          <dgm:chMax val="1"/>
          <dgm:bulletEnabled val="1"/>
        </dgm:presLayoutVars>
      </dgm:prSet>
      <dgm:spPr/>
      <dgm:t>
        <a:bodyPr/>
        <a:lstStyle/>
        <a:p>
          <a:endParaRPr lang="en-US"/>
        </a:p>
      </dgm:t>
    </dgm:pt>
    <dgm:pt modelId="{44400BF1-5CD1-4467-BFCE-ECD8453B5359}" type="pres">
      <dgm:prSet presAssocID="{BEABECEE-0687-4CA7-9B44-94FF4990CB53}" presName="descendantText" presStyleLbl="alignAccFollowNode1" presStyleIdx="2" presStyleCnt="3" custScaleX="115944">
        <dgm:presLayoutVars>
          <dgm:bulletEnabled val="1"/>
        </dgm:presLayoutVars>
      </dgm:prSet>
      <dgm:spPr/>
      <dgm:t>
        <a:bodyPr/>
        <a:lstStyle/>
        <a:p>
          <a:endParaRPr lang="en-US"/>
        </a:p>
      </dgm:t>
    </dgm:pt>
  </dgm:ptLst>
  <dgm:cxnLst>
    <dgm:cxn modelId="{106D906F-BE28-4B2F-B185-05D0DBEC95D5}" srcId="{FBEC5073-3115-428C-9EA6-66E445F82EAA}" destId="{2D4E5C43-42EF-4548-A7A4-D327F7D31CB9}" srcOrd="0" destOrd="0" parTransId="{3B53130D-5092-416E-A7EA-4BA3A1C5D9C5}" sibTransId="{F8F723B2-E06E-4BF3-A193-8505583840B7}"/>
    <dgm:cxn modelId="{F3E620E7-80CF-4CA3-B58F-5865397234C5}" type="presOf" srcId="{FBEC5073-3115-428C-9EA6-66E445F82EAA}" destId="{51BB7405-1F24-47EE-AAA8-754BD0BF60FF}" srcOrd="0" destOrd="0" presId="urn:microsoft.com/office/officeart/2005/8/layout/vList5"/>
    <dgm:cxn modelId="{F3ED4B7F-3BB9-4677-9DB0-EFC4DFF2BC18}" type="presOf" srcId="{25A72F8A-A174-4C7B-8B0C-7A3E4AD29B0E}" destId="{26D3AF1E-9A6F-4607-8AEC-1C886869DC7A}" srcOrd="0" destOrd="0" presId="urn:microsoft.com/office/officeart/2005/8/layout/vList5"/>
    <dgm:cxn modelId="{70A57DC7-02A6-4D1D-8516-03EA848931D1}" srcId="{25A72F8A-A174-4C7B-8B0C-7A3E4AD29B0E}" destId="{65BBCDBF-232B-45BD-B761-8F30CD767FAE}" srcOrd="0" destOrd="0" parTransId="{5B8BD891-7D28-4D8C-BF02-93CE50351C7D}" sibTransId="{10EF66D2-7A9C-41E2-95AF-DC52E608A82C}"/>
    <dgm:cxn modelId="{E99BD408-64E3-41D2-AD74-722FAB27D45C}" type="presOf" srcId="{BEABECEE-0687-4CA7-9B44-94FF4990CB53}" destId="{84AB984E-0605-40A3-A6C0-D2287A32CE98}" srcOrd="0" destOrd="0" presId="urn:microsoft.com/office/officeart/2005/8/layout/vList5"/>
    <dgm:cxn modelId="{251A6066-C868-4AFD-88BE-5615B34A3029}" srcId="{6606377C-012E-4F0E-8C10-D1F1108BD25E}" destId="{FBEC5073-3115-428C-9EA6-66E445F82EAA}" srcOrd="1" destOrd="0" parTransId="{00A66A98-9938-4DED-8F8E-45078B21DA56}" sibTransId="{A96727BE-DA4D-4F1F-B34C-696D63C45BF3}"/>
    <dgm:cxn modelId="{3F29321E-2A37-411F-9ECF-FA6323347392}" type="presOf" srcId="{2D4E5C43-42EF-4548-A7A4-D327F7D31CB9}" destId="{4239994B-5368-4FB1-8C35-78E8C7BB2EC3}" srcOrd="0" destOrd="0" presId="urn:microsoft.com/office/officeart/2005/8/layout/vList5"/>
    <dgm:cxn modelId="{D2334935-1172-4B0F-96C6-D779E400399D}" type="presOf" srcId="{46D7EB95-F3D4-4601-8E17-C6244534CB76}" destId="{44400BF1-5CD1-4467-BFCE-ECD8453B5359}" srcOrd="0" destOrd="0" presId="urn:microsoft.com/office/officeart/2005/8/layout/vList5"/>
    <dgm:cxn modelId="{6997ECAD-F7AD-4855-8751-D6C9A82C22F4}" type="presOf" srcId="{6606377C-012E-4F0E-8C10-D1F1108BD25E}" destId="{FE7DB9C4-8C98-437C-A658-8D7731F87D43}" srcOrd="0" destOrd="0" presId="urn:microsoft.com/office/officeart/2005/8/layout/vList5"/>
    <dgm:cxn modelId="{E5D61CCA-5E06-402F-B24D-2FA2E962AE53}" srcId="{6606377C-012E-4F0E-8C10-D1F1108BD25E}" destId="{25A72F8A-A174-4C7B-8B0C-7A3E4AD29B0E}" srcOrd="0" destOrd="0" parTransId="{4981B92B-BEE2-4717-8DA8-FC22DEF005AB}" sibTransId="{5098F9B9-C1B4-4036-ADC8-BC9DB09247EB}"/>
    <dgm:cxn modelId="{719CD0DD-3A2A-4804-8B83-FC7F34AC979C}" type="presOf" srcId="{65BBCDBF-232B-45BD-B761-8F30CD767FAE}" destId="{87BFB34C-0E59-4240-B5D6-814ECB542510}" srcOrd="0" destOrd="0" presId="urn:microsoft.com/office/officeart/2005/8/layout/vList5"/>
    <dgm:cxn modelId="{23BEAACA-6A94-477A-B2C1-822C64391563}" srcId="{6606377C-012E-4F0E-8C10-D1F1108BD25E}" destId="{BEABECEE-0687-4CA7-9B44-94FF4990CB53}" srcOrd="2" destOrd="0" parTransId="{EFDCE3C6-2DBD-475E-A013-1F829C03AFEF}" sibTransId="{A0145D2D-4C2D-4D9E-9C2C-6535EE05E3D5}"/>
    <dgm:cxn modelId="{E76FDBCF-61D0-412A-8FED-81771AA04309}" srcId="{BEABECEE-0687-4CA7-9B44-94FF4990CB53}" destId="{46D7EB95-F3D4-4601-8E17-C6244534CB76}" srcOrd="0" destOrd="0" parTransId="{31AD8E69-A2F7-474B-9429-3B16269DA649}" sibTransId="{E008685C-9B2E-4263-BBFB-2EBB0F8868B3}"/>
    <dgm:cxn modelId="{7B4508D4-6872-4BAE-9F83-F61F598B7CEE}" type="presParOf" srcId="{FE7DB9C4-8C98-437C-A658-8D7731F87D43}" destId="{63D6E272-6D11-4798-A4EA-6B7E6C674CC0}" srcOrd="0" destOrd="0" presId="urn:microsoft.com/office/officeart/2005/8/layout/vList5"/>
    <dgm:cxn modelId="{B2B1CCFD-AA05-4FD4-AC90-77092ADB9DA5}" type="presParOf" srcId="{63D6E272-6D11-4798-A4EA-6B7E6C674CC0}" destId="{26D3AF1E-9A6F-4607-8AEC-1C886869DC7A}" srcOrd="0" destOrd="0" presId="urn:microsoft.com/office/officeart/2005/8/layout/vList5"/>
    <dgm:cxn modelId="{5580A737-7EB6-47C4-8E34-F7F5EEB24EBF}" type="presParOf" srcId="{63D6E272-6D11-4798-A4EA-6B7E6C674CC0}" destId="{87BFB34C-0E59-4240-B5D6-814ECB542510}" srcOrd="1" destOrd="0" presId="urn:microsoft.com/office/officeart/2005/8/layout/vList5"/>
    <dgm:cxn modelId="{7598049E-397B-4F1D-A819-7D893FC9CDEE}" type="presParOf" srcId="{FE7DB9C4-8C98-437C-A658-8D7731F87D43}" destId="{A6F9B097-E8E0-4F3D-B765-93E7BBA4C219}" srcOrd="1" destOrd="0" presId="urn:microsoft.com/office/officeart/2005/8/layout/vList5"/>
    <dgm:cxn modelId="{9AC09933-EB45-4C76-8A3F-C2DC4736A1FA}" type="presParOf" srcId="{FE7DB9C4-8C98-437C-A658-8D7731F87D43}" destId="{3328938B-E659-4876-8906-9D7C0A1C9D5D}" srcOrd="2" destOrd="0" presId="urn:microsoft.com/office/officeart/2005/8/layout/vList5"/>
    <dgm:cxn modelId="{2CF10674-8A48-4596-B6B5-C287C11498DA}" type="presParOf" srcId="{3328938B-E659-4876-8906-9D7C0A1C9D5D}" destId="{51BB7405-1F24-47EE-AAA8-754BD0BF60FF}" srcOrd="0" destOrd="0" presId="urn:microsoft.com/office/officeart/2005/8/layout/vList5"/>
    <dgm:cxn modelId="{E4177A6D-2005-498A-84BB-A7FA30E2822D}" type="presParOf" srcId="{3328938B-E659-4876-8906-9D7C0A1C9D5D}" destId="{4239994B-5368-4FB1-8C35-78E8C7BB2EC3}" srcOrd="1" destOrd="0" presId="urn:microsoft.com/office/officeart/2005/8/layout/vList5"/>
    <dgm:cxn modelId="{A2151715-6C96-4909-9F92-CC9DB0464AD2}" type="presParOf" srcId="{FE7DB9C4-8C98-437C-A658-8D7731F87D43}" destId="{5BAEF52E-28D9-4314-9109-166D8E97F2B3}" srcOrd="3" destOrd="0" presId="urn:microsoft.com/office/officeart/2005/8/layout/vList5"/>
    <dgm:cxn modelId="{19340D2C-F968-4939-BB22-4810681A3035}" type="presParOf" srcId="{FE7DB9C4-8C98-437C-A658-8D7731F87D43}" destId="{19A6CE96-FE95-4204-8E4B-86339C73CEEA}" srcOrd="4" destOrd="0" presId="urn:microsoft.com/office/officeart/2005/8/layout/vList5"/>
    <dgm:cxn modelId="{5A1F7CB5-110F-468A-92DB-99ACDABC0453}" type="presParOf" srcId="{19A6CE96-FE95-4204-8E4B-86339C73CEEA}" destId="{84AB984E-0605-40A3-A6C0-D2287A32CE98}" srcOrd="0" destOrd="0" presId="urn:microsoft.com/office/officeart/2005/8/layout/vList5"/>
    <dgm:cxn modelId="{1A228DA4-93D0-436C-95B6-607DDA727359}" type="presParOf" srcId="{19A6CE96-FE95-4204-8E4B-86339C73CEEA}" destId="{44400BF1-5CD1-4467-BFCE-ECD8453B535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06377C-012E-4F0E-8C10-D1F1108BD2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A72F8A-A174-4C7B-8B0C-7A3E4AD29B0E}">
      <dgm:prSet phldrT="[Text]" custT="1"/>
      <dgm:spPr/>
      <dgm:t>
        <a:bodyPr/>
        <a:lstStyle/>
        <a:p>
          <a:r>
            <a:rPr lang="en-US" sz="3200" dirty="0" smtClean="0">
              <a:latin typeface="Calibri" panose="020F0502020204030204" pitchFamily="34" charset="0"/>
            </a:rPr>
            <a:t>1</a:t>
          </a:r>
          <a:endParaRPr lang="en-US" sz="3200" dirty="0">
            <a:latin typeface="Calibri" panose="020F0502020204030204" pitchFamily="34" charset="0"/>
          </a:endParaRPr>
        </a:p>
      </dgm:t>
    </dgm:pt>
    <dgm:pt modelId="{4981B92B-BEE2-4717-8DA8-FC22DEF005AB}" type="parTrans" cxnId="{E5D61CCA-5E06-402F-B24D-2FA2E962AE53}">
      <dgm:prSet/>
      <dgm:spPr/>
      <dgm:t>
        <a:bodyPr/>
        <a:lstStyle/>
        <a:p>
          <a:endParaRPr lang="en-US"/>
        </a:p>
      </dgm:t>
    </dgm:pt>
    <dgm:pt modelId="{5098F9B9-C1B4-4036-ADC8-BC9DB09247EB}" type="sibTrans" cxnId="{E5D61CCA-5E06-402F-B24D-2FA2E962AE53}">
      <dgm:prSet/>
      <dgm:spPr/>
      <dgm:t>
        <a:bodyPr/>
        <a:lstStyle/>
        <a:p>
          <a:endParaRPr lang="en-US"/>
        </a:p>
      </dgm:t>
    </dgm:pt>
    <dgm:pt modelId="{65BBCDBF-232B-45BD-B761-8F30CD767FAE}">
      <dgm:prSet phldrT="[Text]" custT="1"/>
      <dgm:spPr/>
      <dgm:t>
        <a:bodyPr/>
        <a:lstStyle/>
        <a:p>
          <a:r>
            <a:rPr lang="en-US" sz="2800" b="1" dirty="0" smtClean="0">
              <a:latin typeface="Calibri" panose="020F0502020204030204" pitchFamily="34" charset="0"/>
            </a:rPr>
            <a:t>Develop options for seismic retrofit of public facilities (e.g., schools)</a:t>
          </a:r>
          <a:endParaRPr lang="en-US" sz="2800" b="1" dirty="0">
            <a:latin typeface="Calibri" panose="020F0502020204030204" pitchFamily="34" charset="0"/>
          </a:endParaRPr>
        </a:p>
      </dgm:t>
    </dgm:pt>
    <dgm:pt modelId="{5B8BD891-7D28-4D8C-BF02-93CE50351C7D}" type="parTrans" cxnId="{70A57DC7-02A6-4D1D-8516-03EA848931D1}">
      <dgm:prSet/>
      <dgm:spPr/>
      <dgm:t>
        <a:bodyPr/>
        <a:lstStyle/>
        <a:p>
          <a:endParaRPr lang="en-US"/>
        </a:p>
      </dgm:t>
    </dgm:pt>
    <dgm:pt modelId="{10EF66D2-7A9C-41E2-95AF-DC52E608A82C}" type="sibTrans" cxnId="{70A57DC7-02A6-4D1D-8516-03EA848931D1}">
      <dgm:prSet/>
      <dgm:spPr/>
      <dgm:t>
        <a:bodyPr/>
        <a:lstStyle/>
        <a:p>
          <a:endParaRPr lang="en-US"/>
        </a:p>
      </dgm:t>
    </dgm:pt>
    <dgm:pt modelId="{FBEC5073-3115-428C-9EA6-66E445F82EAA}">
      <dgm:prSet phldrT="[Text]" custT="1"/>
      <dgm:spPr/>
      <dgm:t>
        <a:bodyPr/>
        <a:lstStyle/>
        <a:p>
          <a:r>
            <a:rPr lang="en-US" sz="3200" dirty="0" smtClean="0"/>
            <a:t>2</a:t>
          </a:r>
          <a:endParaRPr lang="en-US" sz="3200" dirty="0"/>
        </a:p>
      </dgm:t>
    </dgm:pt>
    <dgm:pt modelId="{00A66A98-9938-4DED-8F8E-45078B21DA56}" type="parTrans" cxnId="{251A6066-C868-4AFD-88BE-5615B34A3029}">
      <dgm:prSet/>
      <dgm:spPr/>
      <dgm:t>
        <a:bodyPr/>
        <a:lstStyle/>
        <a:p>
          <a:endParaRPr lang="en-US"/>
        </a:p>
      </dgm:t>
    </dgm:pt>
    <dgm:pt modelId="{A96727BE-DA4D-4F1F-B34C-696D63C45BF3}" type="sibTrans" cxnId="{251A6066-C868-4AFD-88BE-5615B34A3029}">
      <dgm:prSet/>
      <dgm:spPr/>
      <dgm:t>
        <a:bodyPr/>
        <a:lstStyle/>
        <a:p>
          <a:endParaRPr lang="en-US"/>
        </a:p>
      </dgm:t>
    </dgm:pt>
    <dgm:pt modelId="{2D4E5C43-42EF-4548-A7A4-D327F7D31CB9}">
      <dgm:prSet phldrT="[Text]" custT="1"/>
      <dgm:spPr/>
      <dgm:t>
        <a:bodyPr/>
        <a:lstStyle/>
        <a:p>
          <a:r>
            <a:rPr lang="en-US" sz="2800" b="1" dirty="0" smtClean="0">
              <a:latin typeface="Calibri" panose="020F0502020204030204" pitchFamily="34" charset="0"/>
            </a:rPr>
            <a:t>Non-structural measures </a:t>
          </a:r>
          <a:endParaRPr lang="en-US" sz="2800" b="1" dirty="0">
            <a:latin typeface="Calibri" panose="020F0502020204030204" pitchFamily="34" charset="0"/>
          </a:endParaRPr>
        </a:p>
      </dgm:t>
    </dgm:pt>
    <dgm:pt modelId="{3B53130D-5092-416E-A7EA-4BA3A1C5D9C5}" type="parTrans" cxnId="{106D906F-BE28-4B2F-B185-05D0DBEC95D5}">
      <dgm:prSet/>
      <dgm:spPr/>
      <dgm:t>
        <a:bodyPr/>
        <a:lstStyle/>
        <a:p>
          <a:endParaRPr lang="en-US"/>
        </a:p>
      </dgm:t>
    </dgm:pt>
    <dgm:pt modelId="{F8F723B2-E06E-4BF3-A193-8505583840B7}" type="sibTrans" cxnId="{106D906F-BE28-4B2F-B185-05D0DBEC95D5}">
      <dgm:prSet/>
      <dgm:spPr/>
      <dgm:t>
        <a:bodyPr/>
        <a:lstStyle/>
        <a:p>
          <a:endParaRPr lang="en-US"/>
        </a:p>
      </dgm:t>
    </dgm:pt>
    <dgm:pt modelId="{92C79135-D0E0-4D02-A5AE-EA670BF9D286}">
      <dgm:prSet custT="1"/>
      <dgm:spPr/>
      <dgm:t>
        <a:bodyPr/>
        <a:lstStyle/>
        <a:p>
          <a:r>
            <a:rPr lang="en-US" sz="2800" b="1" dirty="0" smtClean="0">
              <a:latin typeface="Calibri" panose="020F0502020204030204" pitchFamily="34" charset="0"/>
            </a:rPr>
            <a:t>Dykes and dams river systems </a:t>
          </a:r>
          <a:endParaRPr lang="en-US" sz="2800" b="1" dirty="0">
            <a:latin typeface="Calibri" panose="020F0502020204030204" pitchFamily="34" charset="0"/>
          </a:endParaRPr>
        </a:p>
      </dgm:t>
    </dgm:pt>
    <dgm:pt modelId="{6C5EC1BD-09ED-463A-B4A9-5475336948F4}" type="parTrans" cxnId="{D9B711D3-A052-4CAC-8EBA-5411B4A06D38}">
      <dgm:prSet/>
      <dgm:spPr/>
      <dgm:t>
        <a:bodyPr/>
        <a:lstStyle/>
        <a:p>
          <a:endParaRPr lang="en-US"/>
        </a:p>
      </dgm:t>
    </dgm:pt>
    <dgm:pt modelId="{D45A470E-C9D3-41CE-8715-F1EC6C7FD024}" type="sibTrans" cxnId="{D9B711D3-A052-4CAC-8EBA-5411B4A06D38}">
      <dgm:prSet/>
      <dgm:spPr/>
      <dgm:t>
        <a:bodyPr/>
        <a:lstStyle/>
        <a:p>
          <a:endParaRPr lang="en-US"/>
        </a:p>
      </dgm:t>
    </dgm:pt>
    <dgm:pt modelId="{E9569AB5-BE33-47E4-8949-5AAF274D4FFE}">
      <dgm:prSet custT="1"/>
      <dgm:spPr/>
      <dgm:t>
        <a:bodyPr/>
        <a:lstStyle/>
        <a:p>
          <a:r>
            <a:rPr lang="en-US" sz="2800" b="1" dirty="0" smtClean="0">
              <a:latin typeface="Calibri" panose="020F0502020204030204" pitchFamily="34" charset="0"/>
            </a:rPr>
            <a:t>Solutions for urban drainage</a:t>
          </a:r>
          <a:r>
            <a:rPr lang="en-US" sz="3600" dirty="0" smtClean="0"/>
            <a:t> </a:t>
          </a:r>
          <a:endParaRPr lang="en-US" sz="3600" dirty="0"/>
        </a:p>
      </dgm:t>
    </dgm:pt>
    <dgm:pt modelId="{EA5708E8-294C-4D9B-90E3-6E2AF3030188}" type="parTrans" cxnId="{858B9950-69A0-498E-8BAC-8C23C765EB64}">
      <dgm:prSet/>
      <dgm:spPr/>
      <dgm:t>
        <a:bodyPr/>
        <a:lstStyle/>
        <a:p>
          <a:endParaRPr lang="en-US"/>
        </a:p>
      </dgm:t>
    </dgm:pt>
    <dgm:pt modelId="{70D026BA-E8BE-4751-8B00-76A79A91308A}" type="sibTrans" cxnId="{858B9950-69A0-498E-8BAC-8C23C765EB64}">
      <dgm:prSet/>
      <dgm:spPr/>
      <dgm:t>
        <a:bodyPr/>
        <a:lstStyle/>
        <a:p>
          <a:endParaRPr lang="en-US"/>
        </a:p>
      </dgm:t>
    </dgm:pt>
    <dgm:pt modelId="{D10B4702-1DD2-4B12-9A15-59BECBD73B68}">
      <dgm:prSet custT="1"/>
      <dgm:spPr/>
      <dgm:t>
        <a:bodyPr/>
        <a:lstStyle/>
        <a:p>
          <a:r>
            <a:rPr lang="en-US" sz="2800" b="1" dirty="0" smtClean="0">
              <a:latin typeface="Calibri" panose="020F0502020204030204" pitchFamily="34" charset="0"/>
            </a:rPr>
            <a:t>Flood forecasting, early warning systems </a:t>
          </a:r>
          <a:endParaRPr lang="en-US" sz="2800" b="1" dirty="0">
            <a:latin typeface="Calibri" panose="020F0502020204030204" pitchFamily="34" charset="0"/>
          </a:endParaRPr>
        </a:p>
      </dgm:t>
    </dgm:pt>
    <dgm:pt modelId="{256B9B3D-04D5-4707-A32A-471EAF984900}" type="parTrans" cxnId="{961241FD-C2EA-4A26-B4A5-B49A6B00D5E7}">
      <dgm:prSet/>
      <dgm:spPr/>
      <dgm:t>
        <a:bodyPr/>
        <a:lstStyle/>
        <a:p>
          <a:endParaRPr lang="en-US"/>
        </a:p>
      </dgm:t>
    </dgm:pt>
    <dgm:pt modelId="{206D4383-1182-4C3B-9FFC-4CBCAE13C921}" type="sibTrans" cxnId="{961241FD-C2EA-4A26-B4A5-B49A6B00D5E7}">
      <dgm:prSet/>
      <dgm:spPr/>
      <dgm:t>
        <a:bodyPr/>
        <a:lstStyle/>
        <a:p>
          <a:endParaRPr lang="en-US"/>
        </a:p>
      </dgm:t>
    </dgm:pt>
    <dgm:pt modelId="{1F3D9B3C-0286-4F90-A03A-655A01C9C2AF}">
      <dgm:prSet custT="1"/>
      <dgm:spPr/>
      <dgm:t>
        <a:bodyPr/>
        <a:lstStyle/>
        <a:p>
          <a:r>
            <a:rPr lang="en-US" sz="2800" b="1" dirty="0" smtClean="0">
              <a:latin typeface="Calibri" panose="020F0502020204030204" pitchFamily="34" charset="0"/>
            </a:rPr>
            <a:t>River basin planning, improved maintenance</a:t>
          </a:r>
        </a:p>
      </dgm:t>
    </dgm:pt>
    <dgm:pt modelId="{B852EA21-7817-4B88-AC95-82672FE32AFF}" type="parTrans" cxnId="{A94A9862-D3AA-4D4D-A0EB-50297359ABD1}">
      <dgm:prSet/>
      <dgm:spPr/>
      <dgm:t>
        <a:bodyPr/>
        <a:lstStyle/>
        <a:p>
          <a:endParaRPr lang="en-US"/>
        </a:p>
      </dgm:t>
    </dgm:pt>
    <dgm:pt modelId="{D919E683-00C5-4BE3-AEF8-0DB9D3F6F28E}" type="sibTrans" cxnId="{A94A9862-D3AA-4D4D-A0EB-50297359ABD1}">
      <dgm:prSet/>
      <dgm:spPr/>
      <dgm:t>
        <a:bodyPr/>
        <a:lstStyle/>
        <a:p>
          <a:endParaRPr lang="en-US"/>
        </a:p>
      </dgm:t>
    </dgm:pt>
    <dgm:pt modelId="{FE7DB9C4-8C98-437C-A658-8D7731F87D43}" type="pres">
      <dgm:prSet presAssocID="{6606377C-012E-4F0E-8C10-D1F1108BD25E}" presName="Name0" presStyleCnt="0">
        <dgm:presLayoutVars>
          <dgm:dir/>
          <dgm:animLvl val="lvl"/>
          <dgm:resizeHandles val="exact"/>
        </dgm:presLayoutVars>
      </dgm:prSet>
      <dgm:spPr/>
      <dgm:t>
        <a:bodyPr/>
        <a:lstStyle/>
        <a:p>
          <a:endParaRPr lang="en-US"/>
        </a:p>
      </dgm:t>
    </dgm:pt>
    <dgm:pt modelId="{63D6E272-6D11-4798-A4EA-6B7E6C674CC0}" type="pres">
      <dgm:prSet presAssocID="{25A72F8A-A174-4C7B-8B0C-7A3E4AD29B0E}" presName="linNode" presStyleCnt="0"/>
      <dgm:spPr/>
    </dgm:pt>
    <dgm:pt modelId="{26D3AF1E-9A6F-4607-8AEC-1C886869DC7A}" type="pres">
      <dgm:prSet presAssocID="{25A72F8A-A174-4C7B-8B0C-7A3E4AD29B0E}" presName="parentText" presStyleLbl="node1" presStyleIdx="0" presStyleCnt="2" custScaleX="41243">
        <dgm:presLayoutVars>
          <dgm:chMax val="1"/>
          <dgm:bulletEnabled val="1"/>
        </dgm:presLayoutVars>
      </dgm:prSet>
      <dgm:spPr/>
      <dgm:t>
        <a:bodyPr/>
        <a:lstStyle/>
        <a:p>
          <a:endParaRPr lang="en-US"/>
        </a:p>
      </dgm:t>
    </dgm:pt>
    <dgm:pt modelId="{87BFB34C-0E59-4240-B5D6-814ECB542510}" type="pres">
      <dgm:prSet presAssocID="{25A72F8A-A174-4C7B-8B0C-7A3E4AD29B0E}" presName="descendantText" presStyleLbl="alignAccFollowNode1" presStyleIdx="0" presStyleCnt="2" custScaleX="115081">
        <dgm:presLayoutVars>
          <dgm:bulletEnabled val="1"/>
        </dgm:presLayoutVars>
      </dgm:prSet>
      <dgm:spPr/>
      <dgm:t>
        <a:bodyPr/>
        <a:lstStyle/>
        <a:p>
          <a:endParaRPr lang="en-US"/>
        </a:p>
      </dgm:t>
    </dgm:pt>
    <dgm:pt modelId="{A6F9B097-E8E0-4F3D-B765-93E7BBA4C219}" type="pres">
      <dgm:prSet presAssocID="{5098F9B9-C1B4-4036-ADC8-BC9DB09247EB}" presName="sp" presStyleCnt="0"/>
      <dgm:spPr/>
    </dgm:pt>
    <dgm:pt modelId="{3328938B-E659-4876-8906-9D7C0A1C9D5D}" type="pres">
      <dgm:prSet presAssocID="{FBEC5073-3115-428C-9EA6-66E445F82EAA}" presName="linNode" presStyleCnt="0"/>
      <dgm:spPr/>
    </dgm:pt>
    <dgm:pt modelId="{51BB7405-1F24-47EE-AAA8-754BD0BF60FF}" type="pres">
      <dgm:prSet presAssocID="{FBEC5073-3115-428C-9EA6-66E445F82EAA}" presName="parentText" presStyleLbl="node1" presStyleIdx="1" presStyleCnt="2" custScaleX="41243">
        <dgm:presLayoutVars>
          <dgm:chMax val="1"/>
          <dgm:bulletEnabled val="1"/>
        </dgm:presLayoutVars>
      </dgm:prSet>
      <dgm:spPr/>
      <dgm:t>
        <a:bodyPr/>
        <a:lstStyle/>
        <a:p>
          <a:endParaRPr lang="en-US"/>
        </a:p>
      </dgm:t>
    </dgm:pt>
    <dgm:pt modelId="{4239994B-5368-4FB1-8C35-78E8C7BB2EC3}" type="pres">
      <dgm:prSet presAssocID="{FBEC5073-3115-428C-9EA6-66E445F82EAA}" presName="descendantText" presStyleLbl="alignAccFollowNode1" presStyleIdx="1" presStyleCnt="2" custScaleX="115081">
        <dgm:presLayoutVars>
          <dgm:bulletEnabled val="1"/>
        </dgm:presLayoutVars>
      </dgm:prSet>
      <dgm:spPr/>
      <dgm:t>
        <a:bodyPr/>
        <a:lstStyle/>
        <a:p>
          <a:endParaRPr lang="en-US"/>
        </a:p>
      </dgm:t>
    </dgm:pt>
  </dgm:ptLst>
  <dgm:cxnLst>
    <dgm:cxn modelId="{106D906F-BE28-4B2F-B185-05D0DBEC95D5}" srcId="{FBEC5073-3115-428C-9EA6-66E445F82EAA}" destId="{2D4E5C43-42EF-4548-A7A4-D327F7D31CB9}" srcOrd="0" destOrd="0" parTransId="{3B53130D-5092-416E-A7EA-4BA3A1C5D9C5}" sibTransId="{F8F723B2-E06E-4BF3-A193-8505583840B7}"/>
    <dgm:cxn modelId="{87DE64E2-94CB-4B80-A4DD-24DC93DC135F}" type="presOf" srcId="{25A72F8A-A174-4C7B-8B0C-7A3E4AD29B0E}" destId="{26D3AF1E-9A6F-4607-8AEC-1C886869DC7A}" srcOrd="0" destOrd="0" presId="urn:microsoft.com/office/officeart/2005/8/layout/vList5"/>
    <dgm:cxn modelId="{AA0DAB6D-C9DD-4F0E-9B92-0378AEC89134}" type="presOf" srcId="{1F3D9B3C-0286-4F90-A03A-655A01C9C2AF}" destId="{4239994B-5368-4FB1-8C35-78E8C7BB2EC3}" srcOrd="0" destOrd="2" presId="urn:microsoft.com/office/officeart/2005/8/layout/vList5"/>
    <dgm:cxn modelId="{7BCB9281-0E7D-4D31-B8A4-CF5E40CE77B5}" type="presOf" srcId="{6606377C-012E-4F0E-8C10-D1F1108BD25E}" destId="{FE7DB9C4-8C98-437C-A658-8D7731F87D43}" srcOrd="0" destOrd="0" presId="urn:microsoft.com/office/officeart/2005/8/layout/vList5"/>
    <dgm:cxn modelId="{7A630C8F-82E7-43E1-B179-376C3BB1C8F2}" type="presOf" srcId="{92C79135-D0E0-4D02-A5AE-EA670BF9D286}" destId="{87BFB34C-0E59-4240-B5D6-814ECB542510}" srcOrd="0" destOrd="1" presId="urn:microsoft.com/office/officeart/2005/8/layout/vList5"/>
    <dgm:cxn modelId="{70A57DC7-02A6-4D1D-8516-03EA848931D1}" srcId="{25A72F8A-A174-4C7B-8B0C-7A3E4AD29B0E}" destId="{65BBCDBF-232B-45BD-B761-8F30CD767FAE}" srcOrd="0" destOrd="0" parTransId="{5B8BD891-7D28-4D8C-BF02-93CE50351C7D}" sibTransId="{10EF66D2-7A9C-41E2-95AF-DC52E608A82C}"/>
    <dgm:cxn modelId="{251A6066-C868-4AFD-88BE-5615B34A3029}" srcId="{6606377C-012E-4F0E-8C10-D1F1108BD25E}" destId="{FBEC5073-3115-428C-9EA6-66E445F82EAA}" srcOrd="1" destOrd="0" parTransId="{00A66A98-9938-4DED-8F8E-45078B21DA56}" sibTransId="{A96727BE-DA4D-4F1F-B34C-696D63C45BF3}"/>
    <dgm:cxn modelId="{11DD0E75-F8F5-493E-80BE-09D15F8D49EA}" type="presOf" srcId="{D10B4702-1DD2-4B12-9A15-59BECBD73B68}" destId="{4239994B-5368-4FB1-8C35-78E8C7BB2EC3}" srcOrd="0" destOrd="1" presId="urn:microsoft.com/office/officeart/2005/8/layout/vList5"/>
    <dgm:cxn modelId="{EA160BC3-69F7-4C2F-BFCF-D99730FD69FF}" type="presOf" srcId="{E9569AB5-BE33-47E4-8949-5AAF274D4FFE}" destId="{87BFB34C-0E59-4240-B5D6-814ECB542510}" srcOrd="0" destOrd="2" presId="urn:microsoft.com/office/officeart/2005/8/layout/vList5"/>
    <dgm:cxn modelId="{961241FD-C2EA-4A26-B4A5-B49A6B00D5E7}" srcId="{FBEC5073-3115-428C-9EA6-66E445F82EAA}" destId="{D10B4702-1DD2-4B12-9A15-59BECBD73B68}" srcOrd="1" destOrd="0" parTransId="{256B9B3D-04D5-4707-A32A-471EAF984900}" sibTransId="{206D4383-1182-4C3B-9FFC-4CBCAE13C921}"/>
    <dgm:cxn modelId="{A94A9862-D3AA-4D4D-A0EB-50297359ABD1}" srcId="{FBEC5073-3115-428C-9EA6-66E445F82EAA}" destId="{1F3D9B3C-0286-4F90-A03A-655A01C9C2AF}" srcOrd="2" destOrd="0" parTransId="{B852EA21-7817-4B88-AC95-82672FE32AFF}" sibTransId="{D919E683-00C5-4BE3-AEF8-0DB9D3F6F28E}"/>
    <dgm:cxn modelId="{E5D61CCA-5E06-402F-B24D-2FA2E962AE53}" srcId="{6606377C-012E-4F0E-8C10-D1F1108BD25E}" destId="{25A72F8A-A174-4C7B-8B0C-7A3E4AD29B0E}" srcOrd="0" destOrd="0" parTransId="{4981B92B-BEE2-4717-8DA8-FC22DEF005AB}" sibTransId="{5098F9B9-C1B4-4036-ADC8-BC9DB09247EB}"/>
    <dgm:cxn modelId="{B88F7050-16BE-40A8-AFA5-B54F5305861D}" type="presOf" srcId="{2D4E5C43-42EF-4548-A7A4-D327F7D31CB9}" destId="{4239994B-5368-4FB1-8C35-78E8C7BB2EC3}" srcOrd="0" destOrd="0" presId="urn:microsoft.com/office/officeart/2005/8/layout/vList5"/>
    <dgm:cxn modelId="{CAACFAD5-EF88-4521-A6BA-F59A66FB2CD3}" type="presOf" srcId="{FBEC5073-3115-428C-9EA6-66E445F82EAA}" destId="{51BB7405-1F24-47EE-AAA8-754BD0BF60FF}" srcOrd="0" destOrd="0" presId="urn:microsoft.com/office/officeart/2005/8/layout/vList5"/>
    <dgm:cxn modelId="{13D271D8-74FC-4032-9334-C9EF6AC4B9C2}" type="presOf" srcId="{65BBCDBF-232B-45BD-B761-8F30CD767FAE}" destId="{87BFB34C-0E59-4240-B5D6-814ECB542510}" srcOrd="0" destOrd="0" presId="urn:microsoft.com/office/officeart/2005/8/layout/vList5"/>
    <dgm:cxn modelId="{D9B711D3-A052-4CAC-8EBA-5411B4A06D38}" srcId="{25A72F8A-A174-4C7B-8B0C-7A3E4AD29B0E}" destId="{92C79135-D0E0-4D02-A5AE-EA670BF9D286}" srcOrd="1" destOrd="0" parTransId="{6C5EC1BD-09ED-463A-B4A9-5475336948F4}" sibTransId="{D45A470E-C9D3-41CE-8715-F1EC6C7FD024}"/>
    <dgm:cxn modelId="{858B9950-69A0-498E-8BAC-8C23C765EB64}" srcId="{25A72F8A-A174-4C7B-8B0C-7A3E4AD29B0E}" destId="{E9569AB5-BE33-47E4-8949-5AAF274D4FFE}" srcOrd="2" destOrd="0" parTransId="{EA5708E8-294C-4D9B-90E3-6E2AF3030188}" sibTransId="{70D026BA-E8BE-4751-8B00-76A79A91308A}"/>
    <dgm:cxn modelId="{A9E0EC5A-61AF-4821-80BE-D8B378A7DDE0}" type="presParOf" srcId="{FE7DB9C4-8C98-437C-A658-8D7731F87D43}" destId="{63D6E272-6D11-4798-A4EA-6B7E6C674CC0}" srcOrd="0" destOrd="0" presId="urn:microsoft.com/office/officeart/2005/8/layout/vList5"/>
    <dgm:cxn modelId="{3548D7C6-BDE4-4E02-BCB7-BCF788616F0E}" type="presParOf" srcId="{63D6E272-6D11-4798-A4EA-6B7E6C674CC0}" destId="{26D3AF1E-9A6F-4607-8AEC-1C886869DC7A}" srcOrd="0" destOrd="0" presId="urn:microsoft.com/office/officeart/2005/8/layout/vList5"/>
    <dgm:cxn modelId="{A19F56F2-B610-4ACD-B1F4-B43CB2626826}" type="presParOf" srcId="{63D6E272-6D11-4798-A4EA-6B7E6C674CC0}" destId="{87BFB34C-0E59-4240-B5D6-814ECB542510}" srcOrd="1" destOrd="0" presId="urn:microsoft.com/office/officeart/2005/8/layout/vList5"/>
    <dgm:cxn modelId="{3E2D1642-D3B1-4C6C-87C1-FC61EB775CC8}" type="presParOf" srcId="{FE7DB9C4-8C98-437C-A658-8D7731F87D43}" destId="{A6F9B097-E8E0-4F3D-B765-93E7BBA4C219}" srcOrd="1" destOrd="0" presId="urn:microsoft.com/office/officeart/2005/8/layout/vList5"/>
    <dgm:cxn modelId="{B3FB5C05-4FE9-47FB-AF91-C39A2085A16C}" type="presParOf" srcId="{FE7DB9C4-8C98-437C-A658-8D7731F87D43}" destId="{3328938B-E659-4876-8906-9D7C0A1C9D5D}" srcOrd="2" destOrd="0" presId="urn:microsoft.com/office/officeart/2005/8/layout/vList5"/>
    <dgm:cxn modelId="{54B61266-0BCC-4F91-A9E4-0C0E5791D06A}" type="presParOf" srcId="{3328938B-E659-4876-8906-9D7C0A1C9D5D}" destId="{51BB7405-1F24-47EE-AAA8-754BD0BF60FF}" srcOrd="0" destOrd="0" presId="urn:microsoft.com/office/officeart/2005/8/layout/vList5"/>
    <dgm:cxn modelId="{C37C428F-1CFF-4DEA-A9D9-4900A7E3A34B}" type="presParOf" srcId="{3328938B-E659-4876-8906-9D7C0A1C9D5D}" destId="{4239994B-5368-4FB1-8C35-78E8C7BB2E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06377C-012E-4F0E-8C10-D1F1108BD2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A72F8A-A174-4C7B-8B0C-7A3E4AD29B0E}">
      <dgm:prSet phldrT="[Text]" custT="1"/>
      <dgm:spPr/>
      <dgm:t>
        <a:bodyPr/>
        <a:lstStyle/>
        <a:p>
          <a:r>
            <a:rPr lang="en-US" sz="3200" dirty="0" smtClean="0">
              <a:latin typeface="Calibri" panose="020F0502020204030204" pitchFamily="34" charset="0"/>
            </a:rPr>
            <a:t>1</a:t>
          </a:r>
          <a:endParaRPr lang="en-US" sz="3200" dirty="0">
            <a:latin typeface="Calibri" panose="020F0502020204030204" pitchFamily="34" charset="0"/>
          </a:endParaRPr>
        </a:p>
      </dgm:t>
    </dgm:pt>
    <dgm:pt modelId="{4981B92B-BEE2-4717-8DA8-FC22DEF005AB}" type="parTrans" cxnId="{E5D61CCA-5E06-402F-B24D-2FA2E962AE53}">
      <dgm:prSet/>
      <dgm:spPr/>
      <dgm:t>
        <a:bodyPr/>
        <a:lstStyle/>
        <a:p>
          <a:endParaRPr lang="en-US"/>
        </a:p>
      </dgm:t>
    </dgm:pt>
    <dgm:pt modelId="{5098F9B9-C1B4-4036-ADC8-BC9DB09247EB}" type="sibTrans" cxnId="{E5D61CCA-5E06-402F-B24D-2FA2E962AE53}">
      <dgm:prSet/>
      <dgm:spPr/>
      <dgm:t>
        <a:bodyPr/>
        <a:lstStyle/>
        <a:p>
          <a:endParaRPr lang="en-US"/>
        </a:p>
      </dgm:t>
    </dgm:pt>
    <dgm:pt modelId="{65BBCDBF-232B-45BD-B761-8F30CD767FAE}">
      <dgm:prSet phldrT="[Text]" custT="1"/>
      <dgm:spPr/>
      <dgm:t>
        <a:bodyPr/>
        <a:lstStyle/>
        <a:p>
          <a:r>
            <a:rPr lang="en-US" sz="2800" b="1" dirty="0" smtClean="0">
              <a:latin typeface="Calibri" panose="020F0502020204030204" pitchFamily="34" charset="0"/>
            </a:rPr>
            <a:t>Pre-Disaster Risk Assessments to guide evacuations along real-time forecasts of typhoon tracks</a:t>
          </a:r>
          <a:endParaRPr lang="en-US" sz="2800" b="1" dirty="0">
            <a:latin typeface="Calibri" panose="020F0502020204030204" pitchFamily="34" charset="0"/>
          </a:endParaRPr>
        </a:p>
      </dgm:t>
    </dgm:pt>
    <dgm:pt modelId="{5B8BD891-7D28-4D8C-BF02-93CE50351C7D}" type="parTrans" cxnId="{70A57DC7-02A6-4D1D-8516-03EA848931D1}">
      <dgm:prSet/>
      <dgm:spPr/>
      <dgm:t>
        <a:bodyPr/>
        <a:lstStyle/>
        <a:p>
          <a:endParaRPr lang="en-US"/>
        </a:p>
      </dgm:t>
    </dgm:pt>
    <dgm:pt modelId="{10EF66D2-7A9C-41E2-95AF-DC52E608A82C}" type="sibTrans" cxnId="{70A57DC7-02A6-4D1D-8516-03EA848931D1}">
      <dgm:prSet/>
      <dgm:spPr/>
      <dgm:t>
        <a:bodyPr/>
        <a:lstStyle/>
        <a:p>
          <a:endParaRPr lang="en-US"/>
        </a:p>
      </dgm:t>
    </dgm:pt>
    <dgm:pt modelId="{FBEC5073-3115-428C-9EA6-66E445F82EAA}">
      <dgm:prSet phldrT="[Text]" custT="1"/>
      <dgm:spPr/>
      <dgm:t>
        <a:bodyPr/>
        <a:lstStyle/>
        <a:p>
          <a:r>
            <a:rPr lang="en-US" sz="3200" dirty="0" smtClean="0"/>
            <a:t>2</a:t>
          </a:r>
          <a:endParaRPr lang="en-US" sz="3200" dirty="0"/>
        </a:p>
      </dgm:t>
    </dgm:pt>
    <dgm:pt modelId="{00A66A98-9938-4DED-8F8E-45078B21DA56}" type="parTrans" cxnId="{251A6066-C868-4AFD-88BE-5615B34A3029}">
      <dgm:prSet/>
      <dgm:spPr/>
      <dgm:t>
        <a:bodyPr/>
        <a:lstStyle/>
        <a:p>
          <a:endParaRPr lang="en-US"/>
        </a:p>
      </dgm:t>
    </dgm:pt>
    <dgm:pt modelId="{A96727BE-DA4D-4F1F-B34C-696D63C45BF3}" type="sibTrans" cxnId="{251A6066-C868-4AFD-88BE-5615B34A3029}">
      <dgm:prSet/>
      <dgm:spPr/>
      <dgm:t>
        <a:bodyPr/>
        <a:lstStyle/>
        <a:p>
          <a:endParaRPr lang="en-US"/>
        </a:p>
      </dgm:t>
    </dgm:pt>
    <dgm:pt modelId="{2D4E5C43-42EF-4548-A7A4-D327F7D31CB9}">
      <dgm:prSet phldrT="[Text]" custT="1"/>
      <dgm:spPr/>
      <dgm:t>
        <a:bodyPr/>
        <a:lstStyle/>
        <a:p>
          <a:r>
            <a:rPr lang="en-US" sz="2800" b="1" dirty="0" smtClean="0">
              <a:latin typeface="Calibri" panose="020F0502020204030204" pitchFamily="34" charset="0"/>
            </a:rPr>
            <a:t>Automated rain gauges and water level measuring stations for the 18 major river basins</a:t>
          </a:r>
          <a:endParaRPr lang="en-US" sz="2800" b="1" dirty="0">
            <a:latin typeface="Calibri" panose="020F0502020204030204" pitchFamily="34" charset="0"/>
          </a:endParaRPr>
        </a:p>
      </dgm:t>
    </dgm:pt>
    <dgm:pt modelId="{3B53130D-5092-416E-A7EA-4BA3A1C5D9C5}" type="parTrans" cxnId="{106D906F-BE28-4B2F-B185-05D0DBEC95D5}">
      <dgm:prSet/>
      <dgm:spPr/>
      <dgm:t>
        <a:bodyPr/>
        <a:lstStyle/>
        <a:p>
          <a:endParaRPr lang="en-US"/>
        </a:p>
      </dgm:t>
    </dgm:pt>
    <dgm:pt modelId="{F8F723B2-E06E-4BF3-A193-8505583840B7}" type="sibTrans" cxnId="{106D906F-BE28-4B2F-B185-05D0DBEC95D5}">
      <dgm:prSet/>
      <dgm:spPr/>
      <dgm:t>
        <a:bodyPr/>
        <a:lstStyle/>
        <a:p>
          <a:endParaRPr lang="en-US"/>
        </a:p>
      </dgm:t>
    </dgm:pt>
    <dgm:pt modelId="{BEABECEE-0687-4CA7-9B44-94FF4990CB53}">
      <dgm:prSet phldrT="[Text]" custT="1"/>
      <dgm:spPr/>
      <dgm:t>
        <a:bodyPr/>
        <a:lstStyle/>
        <a:p>
          <a:r>
            <a:rPr lang="en-US" sz="3200" dirty="0" smtClean="0"/>
            <a:t>3</a:t>
          </a:r>
          <a:endParaRPr lang="en-US" sz="3200" dirty="0"/>
        </a:p>
      </dgm:t>
    </dgm:pt>
    <dgm:pt modelId="{EFDCE3C6-2DBD-475E-A013-1F829C03AFEF}" type="parTrans" cxnId="{23BEAACA-6A94-477A-B2C1-822C64391563}">
      <dgm:prSet/>
      <dgm:spPr/>
      <dgm:t>
        <a:bodyPr/>
        <a:lstStyle/>
        <a:p>
          <a:endParaRPr lang="en-US"/>
        </a:p>
      </dgm:t>
    </dgm:pt>
    <dgm:pt modelId="{A0145D2D-4C2D-4D9E-9C2C-6535EE05E3D5}" type="sibTrans" cxnId="{23BEAACA-6A94-477A-B2C1-822C64391563}">
      <dgm:prSet/>
      <dgm:spPr/>
      <dgm:t>
        <a:bodyPr/>
        <a:lstStyle/>
        <a:p>
          <a:endParaRPr lang="en-US"/>
        </a:p>
      </dgm:t>
    </dgm:pt>
    <dgm:pt modelId="{46D7EB95-F3D4-4601-8E17-C6244534CB76}">
      <dgm:prSet phldrT="[Text]" custT="1"/>
      <dgm:spPr/>
      <dgm:t>
        <a:bodyPr/>
        <a:lstStyle/>
        <a:p>
          <a:r>
            <a:rPr lang="en-US" sz="2800" b="1" dirty="0" smtClean="0">
              <a:latin typeface="Calibri" panose="020F0502020204030204" pitchFamily="34" charset="0"/>
            </a:rPr>
            <a:t>Online communication services, providing open access to accurate, and timely hazard information nationwide</a:t>
          </a:r>
          <a:endParaRPr lang="en-US" sz="2800" b="1" dirty="0">
            <a:latin typeface="Calibri" panose="020F0502020204030204" pitchFamily="34" charset="0"/>
          </a:endParaRPr>
        </a:p>
      </dgm:t>
    </dgm:pt>
    <dgm:pt modelId="{31AD8E69-A2F7-474B-9429-3B16269DA649}" type="parTrans" cxnId="{E76FDBCF-61D0-412A-8FED-81771AA04309}">
      <dgm:prSet/>
      <dgm:spPr/>
      <dgm:t>
        <a:bodyPr/>
        <a:lstStyle/>
        <a:p>
          <a:endParaRPr lang="en-US"/>
        </a:p>
      </dgm:t>
    </dgm:pt>
    <dgm:pt modelId="{E008685C-9B2E-4263-BBFB-2EBB0F8868B3}" type="sibTrans" cxnId="{E76FDBCF-61D0-412A-8FED-81771AA04309}">
      <dgm:prSet/>
      <dgm:spPr/>
      <dgm:t>
        <a:bodyPr/>
        <a:lstStyle/>
        <a:p>
          <a:endParaRPr lang="en-US"/>
        </a:p>
      </dgm:t>
    </dgm:pt>
    <dgm:pt modelId="{FE7DB9C4-8C98-437C-A658-8D7731F87D43}" type="pres">
      <dgm:prSet presAssocID="{6606377C-012E-4F0E-8C10-D1F1108BD25E}" presName="Name0" presStyleCnt="0">
        <dgm:presLayoutVars>
          <dgm:dir/>
          <dgm:animLvl val="lvl"/>
          <dgm:resizeHandles val="exact"/>
        </dgm:presLayoutVars>
      </dgm:prSet>
      <dgm:spPr/>
      <dgm:t>
        <a:bodyPr/>
        <a:lstStyle/>
        <a:p>
          <a:endParaRPr lang="en-US"/>
        </a:p>
      </dgm:t>
    </dgm:pt>
    <dgm:pt modelId="{63D6E272-6D11-4798-A4EA-6B7E6C674CC0}" type="pres">
      <dgm:prSet presAssocID="{25A72F8A-A174-4C7B-8B0C-7A3E4AD29B0E}" presName="linNode" presStyleCnt="0"/>
      <dgm:spPr/>
    </dgm:pt>
    <dgm:pt modelId="{26D3AF1E-9A6F-4607-8AEC-1C886869DC7A}" type="pres">
      <dgm:prSet presAssocID="{25A72F8A-A174-4C7B-8B0C-7A3E4AD29B0E}" presName="parentText" presStyleLbl="node1" presStyleIdx="0" presStyleCnt="3" custScaleX="41243">
        <dgm:presLayoutVars>
          <dgm:chMax val="1"/>
          <dgm:bulletEnabled val="1"/>
        </dgm:presLayoutVars>
      </dgm:prSet>
      <dgm:spPr/>
      <dgm:t>
        <a:bodyPr/>
        <a:lstStyle/>
        <a:p>
          <a:endParaRPr lang="en-US"/>
        </a:p>
      </dgm:t>
    </dgm:pt>
    <dgm:pt modelId="{87BFB34C-0E59-4240-B5D6-814ECB542510}" type="pres">
      <dgm:prSet presAssocID="{25A72F8A-A174-4C7B-8B0C-7A3E4AD29B0E}" presName="descendantText" presStyleLbl="alignAccFollowNode1" presStyleIdx="0" presStyleCnt="3" custScaleX="115081">
        <dgm:presLayoutVars>
          <dgm:bulletEnabled val="1"/>
        </dgm:presLayoutVars>
      </dgm:prSet>
      <dgm:spPr/>
      <dgm:t>
        <a:bodyPr/>
        <a:lstStyle/>
        <a:p>
          <a:endParaRPr lang="en-US"/>
        </a:p>
      </dgm:t>
    </dgm:pt>
    <dgm:pt modelId="{A6F9B097-E8E0-4F3D-B765-93E7BBA4C219}" type="pres">
      <dgm:prSet presAssocID="{5098F9B9-C1B4-4036-ADC8-BC9DB09247EB}" presName="sp" presStyleCnt="0"/>
      <dgm:spPr/>
    </dgm:pt>
    <dgm:pt modelId="{3328938B-E659-4876-8906-9D7C0A1C9D5D}" type="pres">
      <dgm:prSet presAssocID="{FBEC5073-3115-428C-9EA6-66E445F82EAA}" presName="linNode" presStyleCnt="0"/>
      <dgm:spPr/>
    </dgm:pt>
    <dgm:pt modelId="{51BB7405-1F24-47EE-AAA8-754BD0BF60FF}" type="pres">
      <dgm:prSet presAssocID="{FBEC5073-3115-428C-9EA6-66E445F82EAA}" presName="parentText" presStyleLbl="node1" presStyleIdx="1" presStyleCnt="3" custScaleX="41243">
        <dgm:presLayoutVars>
          <dgm:chMax val="1"/>
          <dgm:bulletEnabled val="1"/>
        </dgm:presLayoutVars>
      </dgm:prSet>
      <dgm:spPr/>
      <dgm:t>
        <a:bodyPr/>
        <a:lstStyle/>
        <a:p>
          <a:endParaRPr lang="en-US"/>
        </a:p>
      </dgm:t>
    </dgm:pt>
    <dgm:pt modelId="{4239994B-5368-4FB1-8C35-78E8C7BB2EC3}" type="pres">
      <dgm:prSet presAssocID="{FBEC5073-3115-428C-9EA6-66E445F82EAA}" presName="descendantText" presStyleLbl="alignAccFollowNode1" presStyleIdx="1" presStyleCnt="3" custScaleX="115081">
        <dgm:presLayoutVars>
          <dgm:bulletEnabled val="1"/>
        </dgm:presLayoutVars>
      </dgm:prSet>
      <dgm:spPr/>
      <dgm:t>
        <a:bodyPr/>
        <a:lstStyle/>
        <a:p>
          <a:endParaRPr lang="en-US"/>
        </a:p>
      </dgm:t>
    </dgm:pt>
    <dgm:pt modelId="{5BAEF52E-28D9-4314-9109-166D8E97F2B3}" type="pres">
      <dgm:prSet presAssocID="{A96727BE-DA4D-4F1F-B34C-696D63C45BF3}" presName="sp" presStyleCnt="0"/>
      <dgm:spPr/>
    </dgm:pt>
    <dgm:pt modelId="{19A6CE96-FE95-4204-8E4B-86339C73CEEA}" type="pres">
      <dgm:prSet presAssocID="{BEABECEE-0687-4CA7-9B44-94FF4990CB53}" presName="linNode" presStyleCnt="0"/>
      <dgm:spPr/>
    </dgm:pt>
    <dgm:pt modelId="{84AB984E-0605-40A3-A6C0-D2287A32CE98}" type="pres">
      <dgm:prSet presAssocID="{BEABECEE-0687-4CA7-9B44-94FF4990CB53}" presName="parentText" presStyleLbl="node1" presStyleIdx="2" presStyleCnt="3" custScaleX="41243">
        <dgm:presLayoutVars>
          <dgm:chMax val="1"/>
          <dgm:bulletEnabled val="1"/>
        </dgm:presLayoutVars>
      </dgm:prSet>
      <dgm:spPr/>
      <dgm:t>
        <a:bodyPr/>
        <a:lstStyle/>
        <a:p>
          <a:endParaRPr lang="en-US"/>
        </a:p>
      </dgm:t>
    </dgm:pt>
    <dgm:pt modelId="{44400BF1-5CD1-4467-BFCE-ECD8453B5359}" type="pres">
      <dgm:prSet presAssocID="{BEABECEE-0687-4CA7-9B44-94FF4990CB53}" presName="descendantText" presStyleLbl="alignAccFollowNode1" presStyleIdx="2" presStyleCnt="3" custScaleX="115944">
        <dgm:presLayoutVars>
          <dgm:bulletEnabled val="1"/>
        </dgm:presLayoutVars>
      </dgm:prSet>
      <dgm:spPr/>
      <dgm:t>
        <a:bodyPr/>
        <a:lstStyle/>
        <a:p>
          <a:endParaRPr lang="en-US"/>
        </a:p>
      </dgm:t>
    </dgm:pt>
  </dgm:ptLst>
  <dgm:cxnLst>
    <dgm:cxn modelId="{106D906F-BE28-4B2F-B185-05D0DBEC95D5}" srcId="{FBEC5073-3115-428C-9EA6-66E445F82EAA}" destId="{2D4E5C43-42EF-4548-A7A4-D327F7D31CB9}" srcOrd="0" destOrd="0" parTransId="{3B53130D-5092-416E-A7EA-4BA3A1C5D9C5}" sibTransId="{F8F723B2-E06E-4BF3-A193-8505583840B7}"/>
    <dgm:cxn modelId="{0D42CEFE-FB8F-412C-89BB-D3DA1BA6E1EF}" type="presOf" srcId="{FBEC5073-3115-428C-9EA6-66E445F82EAA}" destId="{51BB7405-1F24-47EE-AAA8-754BD0BF60FF}" srcOrd="0" destOrd="0" presId="urn:microsoft.com/office/officeart/2005/8/layout/vList5"/>
    <dgm:cxn modelId="{70A57DC7-02A6-4D1D-8516-03EA848931D1}" srcId="{25A72F8A-A174-4C7B-8B0C-7A3E4AD29B0E}" destId="{65BBCDBF-232B-45BD-B761-8F30CD767FAE}" srcOrd="0" destOrd="0" parTransId="{5B8BD891-7D28-4D8C-BF02-93CE50351C7D}" sibTransId="{10EF66D2-7A9C-41E2-95AF-DC52E608A82C}"/>
    <dgm:cxn modelId="{7CB54349-E646-4BD6-AE63-4951AF7651C1}" type="presOf" srcId="{65BBCDBF-232B-45BD-B761-8F30CD767FAE}" destId="{87BFB34C-0E59-4240-B5D6-814ECB542510}" srcOrd="0" destOrd="0" presId="urn:microsoft.com/office/officeart/2005/8/layout/vList5"/>
    <dgm:cxn modelId="{B7189027-BC36-4773-8D12-458E9C6C9826}" type="presOf" srcId="{25A72F8A-A174-4C7B-8B0C-7A3E4AD29B0E}" destId="{26D3AF1E-9A6F-4607-8AEC-1C886869DC7A}" srcOrd="0" destOrd="0" presId="urn:microsoft.com/office/officeart/2005/8/layout/vList5"/>
    <dgm:cxn modelId="{2FC7D0E4-3C57-4E30-9079-2B39ED5AFEF2}" type="presOf" srcId="{2D4E5C43-42EF-4548-A7A4-D327F7D31CB9}" destId="{4239994B-5368-4FB1-8C35-78E8C7BB2EC3}" srcOrd="0" destOrd="0" presId="urn:microsoft.com/office/officeart/2005/8/layout/vList5"/>
    <dgm:cxn modelId="{251A6066-C868-4AFD-88BE-5615B34A3029}" srcId="{6606377C-012E-4F0E-8C10-D1F1108BD25E}" destId="{FBEC5073-3115-428C-9EA6-66E445F82EAA}" srcOrd="1" destOrd="0" parTransId="{00A66A98-9938-4DED-8F8E-45078B21DA56}" sibTransId="{A96727BE-DA4D-4F1F-B34C-696D63C45BF3}"/>
    <dgm:cxn modelId="{AF16FAA2-190F-44A9-B3C5-357F3BB58CBA}" type="presOf" srcId="{6606377C-012E-4F0E-8C10-D1F1108BD25E}" destId="{FE7DB9C4-8C98-437C-A658-8D7731F87D43}" srcOrd="0" destOrd="0" presId="urn:microsoft.com/office/officeart/2005/8/layout/vList5"/>
    <dgm:cxn modelId="{AF70FFF5-D4BE-4839-A432-5A787985D7F8}" type="presOf" srcId="{BEABECEE-0687-4CA7-9B44-94FF4990CB53}" destId="{84AB984E-0605-40A3-A6C0-D2287A32CE98}" srcOrd="0" destOrd="0" presId="urn:microsoft.com/office/officeart/2005/8/layout/vList5"/>
    <dgm:cxn modelId="{E5D61CCA-5E06-402F-B24D-2FA2E962AE53}" srcId="{6606377C-012E-4F0E-8C10-D1F1108BD25E}" destId="{25A72F8A-A174-4C7B-8B0C-7A3E4AD29B0E}" srcOrd="0" destOrd="0" parTransId="{4981B92B-BEE2-4717-8DA8-FC22DEF005AB}" sibTransId="{5098F9B9-C1B4-4036-ADC8-BC9DB09247EB}"/>
    <dgm:cxn modelId="{F468009A-7D05-459D-B865-51FCF7F2B862}" type="presOf" srcId="{46D7EB95-F3D4-4601-8E17-C6244534CB76}" destId="{44400BF1-5CD1-4467-BFCE-ECD8453B5359}" srcOrd="0" destOrd="0" presId="urn:microsoft.com/office/officeart/2005/8/layout/vList5"/>
    <dgm:cxn modelId="{23BEAACA-6A94-477A-B2C1-822C64391563}" srcId="{6606377C-012E-4F0E-8C10-D1F1108BD25E}" destId="{BEABECEE-0687-4CA7-9B44-94FF4990CB53}" srcOrd="2" destOrd="0" parTransId="{EFDCE3C6-2DBD-475E-A013-1F829C03AFEF}" sibTransId="{A0145D2D-4C2D-4D9E-9C2C-6535EE05E3D5}"/>
    <dgm:cxn modelId="{E76FDBCF-61D0-412A-8FED-81771AA04309}" srcId="{BEABECEE-0687-4CA7-9B44-94FF4990CB53}" destId="{46D7EB95-F3D4-4601-8E17-C6244534CB76}" srcOrd="0" destOrd="0" parTransId="{31AD8E69-A2F7-474B-9429-3B16269DA649}" sibTransId="{E008685C-9B2E-4263-BBFB-2EBB0F8868B3}"/>
    <dgm:cxn modelId="{F5A52E19-B3A9-4EB7-9763-F4281645DC45}" type="presParOf" srcId="{FE7DB9C4-8C98-437C-A658-8D7731F87D43}" destId="{63D6E272-6D11-4798-A4EA-6B7E6C674CC0}" srcOrd="0" destOrd="0" presId="urn:microsoft.com/office/officeart/2005/8/layout/vList5"/>
    <dgm:cxn modelId="{7A04A0F1-0F2D-441E-B1C5-8541C1FB2362}" type="presParOf" srcId="{63D6E272-6D11-4798-A4EA-6B7E6C674CC0}" destId="{26D3AF1E-9A6F-4607-8AEC-1C886869DC7A}" srcOrd="0" destOrd="0" presId="urn:microsoft.com/office/officeart/2005/8/layout/vList5"/>
    <dgm:cxn modelId="{FAEBCDC9-C698-49C2-AE7F-8E31AF245958}" type="presParOf" srcId="{63D6E272-6D11-4798-A4EA-6B7E6C674CC0}" destId="{87BFB34C-0E59-4240-B5D6-814ECB542510}" srcOrd="1" destOrd="0" presId="urn:microsoft.com/office/officeart/2005/8/layout/vList5"/>
    <dgm:cxn modelId="{FB39DD3B-B84A-453C-A377-095030023843}" type="presParOf" srcId="{FE7DB9C4-8C98-437C-A658-8D7731F87D43}" destId="{A6F9B097-E8E0-4F3D-B765-93E7BBA4C219}" srcOrd="1" destOrd="0" presId="urn:microsoft.com/office/officeart/2005/8/layout/vList5"/>
    <dgm:cxn modelId="{16A91504-4BC9-4F09-B940-3960F3437A3D}" type="presParOf" srcId="{FE7DB9C4-8C98-437C-A658-8D7731F87D43}" destId="{3328938B-E659-4876-8906-9D7C0A1C9D5D}" srcOrd="2" destOrd="0" presId="urn:microsoft.com/office/officeart/2005/8/layout/vList5"/>
    <dgm:cxn modelId="{9C0913B3-13FC-4B9B-9003-9D3448D05CB5}" type="presParOf" srcId="{3328938B-E659-4876-8906-9D7C0A1C9D5D}" destId="{51BB7405-1F24-47EE-AAA8-754BD0BF60FF}" srcOrd="0" destOrd="0" presId="urn:microsoft.com/office/officeart/2005/8/layout/vList5"/>
    <dgm:cxn modelId="{323489F6-DC50-4807-A3FC-C8754C4909A9}" type="presParOf" srcId="{3328938B-E659-4876-8906-9D7C0A1C9D5D}" destId="{4239994B-5368-4FB1-8C35-78E8C7BB2EC3}" srcOrd="1" destOrd="0" presId="urn:microsoft.com/office/officeart/2005/8/layout/vList5"/>
    <dgm:cxn modelId="{44F3F29B-A892-4C7C-870E-C86FCCFFAAC1}" type="presParOf" srcId="{FE7DB9C4-8C98-437C-A658-8D7731F87D43}" destId="{5BAEF52E-28D9-4314-9109-166D8E97F2B3}" srcOrd="3" destOrd="0" presId="urn:microsoft.com/office/officeart/2005/8/layout/vList5"/>
    <dgm:cxn modelId="{2A40B020-9E6E-4764-AF69-EDE0C344E60B}" type="presParOf" srcId="{FE7DB9C4-8C98-437C-A658-8D7731F87D43}" destId="{19A6CE96-FE95-4204-8E4B-86339C73CEEA}" srcOrd="4" destOrd="0" presId="urn:microsoft.com/office/officeart/2005/8/layout/vList5"/>
    <dgm:cxn modelId="{524813EA-26DE-423B-BDF0-77F1CACC2405}" type="presParOf" srcId="{19A6CE96-FE95-4204-8E4B-86339C73CEEA}" destId="{84AB984E-0605-40A3-A6C0-D2287A32CE98}" srcOrd="0" destOrd="0" presId="urn:microsoft.com/office/officeart/2005/8/layout/vList5"/>
    <dgm:cxn modelId="{0A91BFA8-2297-47EB-B452-915A40B51010}" type="presParOf" srcId="{19A6CE96-FE95-4204-8E4B-86339C73CEEA}" destId="{44400BF1-5CD1-4467-BFCE-ECD8453B535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606377C-012E-4F0E-8C10-D1F1108BD2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5A72F8A-A174-4C7B-8B0C-7A3E4AD29B0E}">
      <dgm:prSet phldrT="[Text]" custT="1"/>
      <dgm:spPr/>
      <dgm:t>
        <a:bodyPr/>
        <a:lstStyle/>
        <a:p>
          <a:r>
            <a:rPr lang="en-US" sz="3200" dirty="0" smtClean="0">
              <a:latin typeface="Calibri" panose="020F0502020204030204" pitchFamily="34" charset="0"/>
            </a:rPr>
            <a:t>1</a:t>
          </a:r>
          <a:endParaRPr lang="en-US" sz="3200" dirty="0">
            <a:latin typeface="Calibri" panose="020F0502020204030204" pitchFamily="34" charset="0"/>
          </a:endParaRPr>
        </a:p>
      </dgm:t>
    </dgm:pt>
    <dgm:pt modelId="{4981B92B-BEE2-4717-8DA8-FC22DEF005AB}" type="parTrans" cxnId="{E5D61CCA-5E06-402F-B24D-2FA2E962AE53}">
      <dgm:prSet/>
      <dgm:spPr/>
      <dgm:t>
        <a:bodyPr/>
        <a:lstStyle/>
        <a:p>
          <a:endParaRPr lang="en-US"/>
        </a:p>
      </dgm:t>
    </dgm:pt>
    <dgm:pt modelId="{5098F9B9-C1B4-4036-ADC8-BC9DB09247EB}" type="sibTrans" cxnId="{E5D61CCA-5E06-402F-B24D-2FA2E962AE53}">
      <dgm:prSet/>
      <dgm:spPr/>
      <dgm:t>
        <a:bodyPr/>
        <a:lstStyle/>
        <a:p>
          <a:endParaRPr lang="en-US"/>
        </a:p>
      </dgm:t>
    </dgm:pt>
    <dgm:pt modelId="{65BBCDBF-232B-45BD-B761-8F30CD767FAE}">
      <dgm:prSet phldrT="[Text]" custT="1"/>
      <dgm:spPr/>
      <dgm:t>
        <a:bodyPr/>
        <a:lstStyle/>
        <a:p>
          <a:r>
            <a:rPr lang="en-US" sz="2800" b="1" dirty="0" smtClean="0">
              <a:latin typeface="Calibri" panose="020F0502020204030204" pitchFamily="34" charset="0"/>
            </a:rPr>
            <a:t>Rapid damage and loss assessment</a:t>
          </a:r>
          <a:endParaRPr lang="en-US" sz="2800" b="1" dirty="0">
            <a:latin typeface="Calibri" panose="020F0502020204030204" pitchFamily="34" charset="0"/>
          </a:endParaRPr>
        </a:p>
      </dgm:t>
    </dgm:pt>
    <dgm:pt modelId="{5B8BD891-7D28-4D8C-BF02-93CE50351C7D}" type="parTrans" cxnId="{70A57DC7-02A6-4D1D-8516-03EA848931D1}">
      <dgm:prSet/>
      <dgm:spPr/>
      <dgm:t>
        <a:bodyPr/>
        <a:lstStyle/>
        <a:p>
          <a:endParaRPr lang="en-US"/>
        </a:p>
      </dgm:t>
    </dgm:pt>
    <dgm:pt modelId="{10EF66D2-7A9C-41E2-95AF-DC52E608A82C}" type="sibTrans" cxnId="{70A57DC7-02A6-4D1D-8516-03EA848931D1}">
      <dgm:prSet/>
      <dgm:spPr/>
      <dgm:t>
        <a:bodyPr/>
        <a:lstStyle/>
        <a:p>
          <a:endParaRPr lang="en-US"/>
        </a:p>
      </dgm:t>
    </dgm:pt>
    <dgm:pt modelId="{FBEC5073-3115-428C-9EA6-66E445F82EAA}">
      <dgm:prSet phldrT="[Text]" custT="1"/>
      <dgm:spPr/>
      <dgm:t>
        <a:bodyPr/>
        <a:lstStyle/>
        <a:p>
          <a:r>
            <a:rPr lang="en-US" sz="3200" dirty="0" smtClean="0"/>
            <a:t>2</a:t>
          </a:r>
          <a:endParaRPr lang="en-US" sz="3200" dirty="0"/>
        </a:p>
      </dgm:t>
    </dgm:pt>
    <dgm:pt modelId="{00A66A98-9938-4DED-8F8E-45078B21DA56}" type="parTrans" cxnId="{251A6066-C868-4AFD-88BE-5615B34A3029}">
      <dgm:prSet/>
      <dgm:spPr/>
      <dgm:t>
        <a:bodyPr/>
        <a:lstStyle/>
        <a:p>
          <a:endParaRPr lang="en-US"/>
        </a:p>
      </dgm:t>
    </dgm:pt>
    <dgm:pt modelId="{A96727BE-DA4D-4F1F-B34C-696D63C45BF3}" type="sibTrans" cxnId="{251A6066-C868-4AFD-88BE-5615B34A3029}">
      <dgm:prSet/>
      <dgm:spPr/>
      <dgm:t>
        <a:bodyPr/>
        <a:lstStyle/>
        <a:p>
          <a:endParaRPr lang="en-US"/>
        </a:p>
      </dgm:t>
    </dgm:pt>
    <dgm:pt modelId="{2D4E5C43-42EF-4548-A7A4-D327F7D31CB9}">
      <dgm:prSet phldrT="[Text]" custT="1"/>
      <dgm:spPr/>
      <dgm:t>
        <a:bodyPr/>
        <a:lstStyle/>
        <a:p>
          <a:r>
            <a:rPr lang="en-US" sz="2800" b="1" dirty="0" smtClean="0">
              <a:latin typeface="Calibri" panose="020F0502020204030204" pitchFamily="34" charset="0"/>
            </a:rPr>
            <a:t>Recovery policies, frameworks and institutions</a:t>
          </a:r>
          <a:endParaRPr lang="en-US" sz="2800" b="1" dirty="0">
            <a:latin typeface="Calibri" panose="020F0502020204030204" pitchFamily="34" charset="0"/>
          </a:endParaRPr>
        </a:p>
      </dgm:t>
    </dgm:pt>
    <dgm:pt modelId="{3B53130D-5092-416E-A7EA-4BA3A1C5D9C5}" type="parTrans" cxnId="{106D906F-BE28-4B2F-B185-05D0DBEC95D5}">
      <dgm:prSet/>
      <dgm:spPr/>
      <dgm:t>
        <a:bodyPr/>
        <a:lstStyle/>
        <a:p>
          <a:endParaRPr lang="en-US"/>
        </a:p>
      </dgm:t>
    </dgm:pt>
    <dgm:pt modelId="{F8F723B2-E06E-4BF3-A193-8505583840B7}" type="sibTrans" cxnId="{106D906F-BE28-4B2F-B185-05D0DBEC95D5}">
      <dgm:prSet/>
      <dgm:spPr/>
      <dgm:t>
        <a:bodyPr/>
        <a:lstStyle/>
        <a:p>
          <a:endParaRPr lang="en-US"/>
        </a:p>
      </dgm:t>
    </dgm:pt>
    <dgm:pt modelId="{BEABECEE-0687-4CA7-9B44-94FF4990CB53}">
      <dgm:prSet phldrT="[Text]" custT="1"/>
      <dgm:spPr/>
      <dgm:t>
        <a:bodyPr/>
        <a:lstStyle/>
        <a:p>
          <a:r>
            <a:rPr lang="en-US" sz="3200" dirty="0" smtClean="0"/>
            <a:t>3</a:t>
          </a:r>
          <a:endParaRPr lang="en-US" sz="3200" dirty="0"/>
        </a:p>
      </dgm:t>
    </dgm:pt>
    <dgm:pt modelId="{EFDCE3C6-2DBD-475E-A013-1F829C03AFEF}" type="parTrans" cxnId="{23BEAACA-6A94-477A-B2C1-822C64391563}">
      <dgm:prSet/>
      <dgm:spPr/>
      <dgm:t>
        <a:bodyPr/>
        <a:lstStyle/>
        <a:p>
          <a:endParaRPr lang="en-US"/>
        </a:p>
      </dgm:t>
    </dgm:pt>
    <dgm:pt modelId="{A0145D2D-4C2D-4D9E-9C2C-6535EE05E3D5}" type="sibTrans" cxnId="{23BEAACA-6A94-477A-B2C1-822C64391563}">
      <dgm:prSet/>
      <dgm:spPr/>
      <dgm:t>
        <a:bodyPr/>
        <a:lstStyle/>
        <a:p>
          <a:endParaRPr lang="en-US"/>
        </a:p>
      </dgm:t>
    </dgm:pt>
    <dgm:pt modelId="{46D7EB95-F3D4-4601-8E17-C6244534CB76}">
      <dgm:prSet phldrT="[Text]" custT="1"/>
      <dgm:spPr/>
      <dgm:t>
        <a:bodyPr/>
        <a:lstStyle/>
        <a:p>
          <a:r>
            <a:rPr lang="en-US" sz="2800" b="1" dirty="0" smtClean="0">
              <a:latin typeface="Calibri" panose="020F0502020204030204" pitchFamily="34" charset="0"/>
            </a:rPr>
            <a:t>“Build back better” investments, including through the National Community Driven Development program</a:t>
          </a:r>
          <a:endParaRPr lang="en-US" sz="2800" b="1" dirty="0">
            <a:latin typeface="Calibri" panose="020F0502020204030204" pitchFamily="34" charset="0"/>
          </a:endParaRPr>
        </a:p>
      </dgm:t>
    </dgm:pt>
    <dgm:pt modelId="{31AD8E69-A2F7-474B-9429-3B16269DA649}" type="parTrans" cxnId="{E76FDBCF-61D0-412A-8FED-81771AA04309}">
      <dgm:prSet/>
      <dgm:spPr/>
      <dgm:t>
        <a:bodyPr/>
        <a:lstStyle/>
        <a:p>
          <a:endParaRPr lang="en-US"/>
        </a:p>
      </dgm:t>
    </dgm:pt>
    <dgm:pt modelId="{E008685C-9B2E-4263-BBFB-2EBB0F8868B3}" type="sibTrans" cxnId="{E76FDBCF-61D0-412A-8FED-81771AA04309}">
      <dgm:prSet/>
      <dgm:spPr/>
      <dgm:t>
        <a:bodyPr/>
        <a:lstStyle/>
        <a:p>
          <a:endParaRPr lang="en-US"/>
        </a:p>
      </dgm:t>
    </dgm:pt>
    <dgm:pt modelId="{FE7DB9C4-8C98-437C-A658-8D7731F87D43}" type="pres">
      <dgm:prSet presAssocID="{6606377C-012E-4F0E-8C10-D1F1108BD25E}" presName="Name0" presStyleCnt="0">
        <dgm:presLayoutVars>
          <dgm:dir/>
          <dgm:animLvl val="lvl"/>
          <dgm:resizeHandles val="exact"/>
        </dgm:presLayoutVars>
      </dgm:prSet>
      <dgm:spPr/>
      <dgm:t>
        <a:bodyPr/>
        <a:lstStyle/>
        <a:p>
          <a:endParaRPr lang="en-US"/>
        </a:p>
      </dgm:t>
    </dgm:pt>
    <dgm:pt modelId="{63D6E272-6D11-4798-A4EA-6B7E6C674CC0}" type="pres">
      <dgm:prSet presAssocID="{25A72F8A-A174-4C7B-8B0C-7A3E4AD29B0E}" presName="linNode" presStyleCnt="0"/>
      <dgm:spPr/>
    </dgm:pt>
    <dgm:pt modelId="{26D3AF1E-9A6F-4607-8AEC-1C886869DC7A}" type="pres">
      <dgm:prSet presAssocID="{25A72F8A-A174-4C7B-8B0C-7A3E4AD29B0E}" presName="parentText" presStyleLbl="node1" presStyleIdx="0" presStyleCnt="3" custScaleX="41243">
        <dgm:presLayoutVars>
          <dgm:chMax val="1"/>
          <dgm:bulletEnabled val="1"/>
        </dgm:presLayoutVars>
      </dgm:prSet>
      <dgm:spPr/>
      <dgm:t>
        <a:bodyPr/>
        <a:lstStyle/>
        <a:p>
          <a:endParaRPr lang="en-US"/>
        </a:p>
      </dgm:t>
    </dgm:pt>
    <dgm:pt modelId="{87BFB34C-0E59-4240-B5D6-814ECB542510}" type="pres">
      <dgm:prSet presAssocID="{25A72F8A-A174-4C7B-8B0C-7A3E4AD29B0E}" presName="descendantText" presStyleLbl="alignAccFollowNode1" presStyleIdx="0" presStyleCnt="3" custScaleX="115081" custLinFactNeighborX="0" custLinFactNeighborY="0">
        <dgm:presLayoutVars>
          <dgm:bulletEnabled val="1"/>
        </dgm:presLayoutVars>
      </dgm:prSet>
      <dgm:spPr/>
      <dgm:t>
        <a:bodyPr/>
        <a:lstStyle/>
        <a:p>
          <a:endParaRPr lang="en-US"/>
        </a:p>
      </dgm:t>
    </dgm:pt>
    <dgm:pt modelId="{A6F9B097-E8E0-4F3D-B765-93E7BBA4C219}" type="pres">
      <dgm:prSet presAssocID="{5098F9B9-C1B4-4036-ADC8-BC9DB09247EB}" presName="sp" presStyleCnt="0"/>
      <dgm:spPr/>
    </dgm:pt>
    <dgm:pt modelId="{3328938B-E659-4876-8906-9D7C0A1C9D5D}" type="pres">
      <dgm:prSet presAssocID="{FBEC5073-3115-428C-9EA6-66E445F82EAA}" presName="linNode" presStyleCnt="0"/>
      <dgm:spPr/>
    </dgm:pt>
    <dgm:pt modelId="{51BB7405-1F24-47EE-AAA8-754BD0BF60FF}" type="pres">
      <dgm:prSet presAssocID="{FBEC5073-3115-428C-9EA6-66E445F82EAA}" presName="parentText" presStyleLbl="node1" presStyleIdx="1" presStyleCnt="3" custScaleX="41243">
        <dgm:presLayoutVars>
          <dgm:chMax val="1"/>
          <dgm:bulletEnabled val="1"/>
        </dgm:presLayoutVars>
      </dgm:prSet>
      <dgm:spPr/>
      <dgm:t>
        <a:bodyPr/>
        <a:lstStyle/>
        <a:p>
          <a:endParaRPr lang="en-US"/>
        </a:p>
      </dgm:t>
    </dgm:pt>
    <dgm:pt modelId="{4239994B-5368-4FB1-8C35-78E8C7BB2EC3}" type="pres">
      <dgm:prSet presAssocID="{FBEC5073-3115-428C-9EA6-66E445F82EAA}" presName="descendantText" presStyleLbl="alignAccFollowNode1" presStyleIdx="1" presStyleCnt="3" custScaleX="115081">
        <dgm:presLayoutVars>
          <dgm:bulletEnabled val="1"/>
        </dgm:presLayoutVars>
      </dgm:prSet>
      <dgm:spPr/>
      <dgm:t>
        <a:bodyPr/>
        <a:lstStyle/>
        <a:p>
          <a:endParaRPr lang="en-US"/>
        </a:p>
      </dgm:t>
    </dgm:pt>
    <dgm:pt modelId="{5BAEF52E-28D9-4314-9109-166D8E97F2B3}" type="pres">
      <dgm:prSet presAssocID="{A96727BE-DA4D-4F1F-B34C-696D63C45BF3}" presName="sp" presStyleCnt="0"/>
      <dgm:spPr/>
    </dgm:pt>
    <dgm:pt modelId="{19A6CE96-FE95-4204-8E4B-86339C73CEEA}" type="pres">
      <dgm:prSet presAssocID="{BEABECEE-0687-4CA7-9B44-94FF4990CB53}" presName="linNode" presStyleCnt="0"/>
      <dgm:spPr/>
    </dgm:pt>
    <dgm:pt modelId="{84AB984E-0605-40A3-A6C0-D2287A32CE98}" type="pres">
      <dgm:prSet presAssocID="{BEABECEE-0687-4CA7-9B44-94FF4990CB53}" presName="parentText" presStyleLbl="node1" presStyleIdx="2" presStyleCnt="3" custScaleX="41243">
        <dgm:presLayoutVars>
          <dgm:chMax val="1"/>
          <dgm:bulletEnabled val="1"/>
        </dgm:presLayoutVars>
      </dgm:prSet>
      <dgm:spPr/>
      <dgm:t>
        <a:bodyPr/>
        <a:lstStyle/>
        <a:p>
          <a:endParaRPr lang="en-US"/>
        </a:p>
      </dgm:t>
    </dgm:pt>
    <dgm:pt modelId="{44400BF1-5CD1-4467-BFCE-ECD8453B5359}" type="pres">
      <dgm:prSet presAssocID="{BEABECEE-0687-4CA7-9B44-94FF4990CB53}" presName="descendantText" presStyleLbl="alignAccFollowNode1" presStyleIdx="2" presStyleCnt="3" custScaleX="115944">
        <dgm:presLayoutVars>
          <dgm:bulletEnabled val="1"/>
        </dgm:presLayoutVars>
      </dgm:prSet>
      <dgm:spPr/>
      <dgm:t>
        <a:bodyPr/>
        <a:lstStyle/>
        <a:p>
          <a:endParaRPr lang="en-US"/>
        </a:p>
      </dgm:t>
    </dgm:pt>
  </dgm:ptLst>
  <dgm:cxnLst>
    <dgm:cxn modelId="{106D906F-BE28-4B2F-B185-05D0DBEC95D5}" srcId="{FBEC5073-3115-428C-9EA6-66E445F82EAA}" destId="{2D4E5C43-42EF-4548-A7A4-D327F7D31CB9}" srcOrd="0" destOrd="0" parTransId="{3B53130D-5092-416E-A7EA-4BA3A1C5D9C5}" sibTransId="{F8F723B2-E06E-4BF3-A193-8505583840B7}"/>
    <dgm:cxn modelId="{43C0D74C-BCF7-41D9-AEFF-1A80625BA4DA}" type="presOf" srcId="{6606377C-012E-4F0E-8C10-D1F1108BD25E}" destId="{FE7DB9C4-8C98-437C-A658-8D7731F87D43}" srcOrd="0" destOrd="0" presId="urn:microsoft.com/office/officeart/2005/8/layout/vList5"/>
    <dgm:cxn modelId="{70A57DC7-02A6-4D1D-8516-03EA848931D1}" srcId="{25A72F8A-A174-4C7B-8B0C-7A3E4AD29B0E}" destId="{65BBCDBF-232B-45BD-B761-8F30CD767FAE}" srcOrd="0" destOrd="0" parTransId="{5B8BD891-7D28-4D8C-BF02-93CE50351C7D}" sibTransId="{10EF66D2-7A9C-41E2-95AF-DC52E608A82C}"/>
    <dgm:cxn modelId="{251A6066-C868-4AFD-88BE-5615B34A3029}" srcId="{6606377C-012E-4F0E-8C10-D1F1108BD25E}" destId="{FBEC5073-3115-428C-9EA6-66E445F82EAA}" srcOrd="1" destOrd="0" parTransId="{00A66A98-9938-4DED-8F8E-45078B21DA56}" sibTransId="{A96727BE-DA4D-4F1F-B34C-696D63C45BF3}"/>
    <dgm:cxn modelId="{8D77B079-950C-4106-8F61-5E4D5E0784BB}" type="presOf" srcId="{FBEC5073-3115-428C-9EA6-66E445F82EAA}" destId="{51BB7405-1F24-47EE-AAA8-754BD0BF60FF}" srcOrd="0" destOrd="0" presId="urn:microsoft.com/office/officeart/2005/8/layout/vList5"/>
    <dgm:cxn modelId="{92C87412-E5C5-4A12-A49C-4EBFBBCEE1F7}" type="presOf" srcId="{2D4E5C43-42EF-4548-A7A4-D327F7D31CB9}" destId="{4239994B-5368-4FB1-8C35-78E8C7BB2EC3}" srcOrd="0" destOrd="0" presId="urn:microsoft.com/office/officeart/2005/8/layout/vList5"/>
    <dgm:cxn modelId="{1D42478A-5289-464B-BF6E-F1DE8F76AEF4}" type="presOf" srcId="{25A72F8A-A174-4C7B-8B0C-7A3E4AD29B0E}" destId="{26D3AF1E-9A6F-4607-8AEC-1C886869DC7A}" srcOrd="0" destOrd="0" presId="urn:microsoft.com/office/officeart/2005/8/layout/vList5"/>
    <dgm:cxn modelId="{4DB94EE9-27D7-4534-A263-B9AE9EA9EF4E}" type="presOf" srcId="{65BBCDBF-232B-45BD-B761-8F30CD767FAE}" destId="{87BFB34C-0E59-4240-B5D6-814ECB542510}" srcOrd="0" destOrd="0" presId="urn:microsoft.com/office/officeart/2005/8/layout/vList5"/>
    <dgm:cxn modelId="{E5D61CCA-5E06-402F-B24D-2FA2E962AE53}" srcId="{6606377C-012E-4F0E-8C10-D1F1108BD25E}" destId="{25A72F8A-A174-4C7B-8B0C-7A3E4AD29B0E}" srcOrd="0" destOrd="0" parTransId="{4981B92B-BEE2-4717-8DA8-FC22DEF005AB}" sibTransId="{5098F9B9-C1B4-4036-ADC8-BC9DB09247EB}"/>
    <dgm:cxn modelId="{9C64A3DC-19BB-4F1F-A81C-E9D9F6C90AB4}" type="presOf" srcId="{46D7EB95-F3D4-4601-8E17-C6244534CB76}" destId="{44400BF1-5CD1-4467-BFCE-ECD8453B5359}" srcOrd="0" destOrd="0" presId="urn:microsoft.com/office/officeart/2005/8/layout/vList5"/>
    <dgm:cxn modelId="{05E2052E-84BA-4484-B60D-84880CBF6194}" type="presOf" srcId="{BEABECEE-0687-4CA7-9B44-94FF4990CB53}" destId="{84AB984E-0605-40A3-A6C0-D2287A32CE98}" srcOrd="0" destOrd="0" presId="urn:microsoft.com/office/officeart/2005/8/layout/vList5"/>
    <dgm:cxn modelId="{23BEAACA-6A94-477A-B2C1-822C64391563}" srcId="{6606377C-012E-4F0E-8C10-D1F1108BD25E}" destId="{BEABECEE-0687-4CA7-9B44-94FF4990CB53}" srcOrd="2" destOrd="0" parTransId="{EFDCE3C6-2DBD-475E-A013-1F829C03AFEF}" sibTransId="{A0145D2D-4C2D-4D9E-9C2C-6535EE05E3D5}"/>
    <dgm:cxn modelId="{E76FDBCF-61D0-412A-8FED-81771AA04309}" srcId="{BEABECEE-0687-4CA7-9B44-94FF4990CB53}" destId="{46D7EB95-F3D4-4601-8E17-C6244534CB76}" srcOrd="0" destOrd="0" parTransId="{31AD8E69-A2F7-474B-9429-3B16269DA649}" sibTransId="{E008685C-9B2E-4263-BBFB-2EBB0F8868B3}"/>
    <dgm:cxn modelId="{521849AB-3C69-44CB-B6D0-C1FEE0273056}" type="presParOf" srcId="{FE7DB9C4-8C98-437C-A658-8D7731F87D43}" destId="{63D6E272-6D11-4798-A4EA-6B7E6C674CC0}" srcOrd="0" destOrd="0" presId="urn:microsoft.com/office/officeart/2005/8/layout/vList5"/>
    <dgm:cxn modelId="{D39A24B7-1AF1-4F38-A305-28AE02F50FC9}" type="presParOf" srcId="{63D6E272-6D11-4798-A4EA-6B7E6C674CC0}" destId="{26D3AF1E-9A6F-4607-8AEC-1C886869DC7A}" srcOrd="0" destOrd="0" presId="urn:microsoft.com/office/officeart/2005/8/layout/vList5"/>
    <dgm:cxn modelId="{29CD87D2-1166-436E-A61B-ED6303777CCE}" type="presParOf" srcId="{63D6E272-6D11-4798-A4EA-6B7E6C674CC0}" destId="{87BFB34C-0E59-4240-B5D6-814ECB542510}" srcOrd="1" destOrd="0" presId="urn:microsoft.com/office/officeart/2005/8/layout/vList5"/>
    <dgm:cxn modelId="{259873C0-4E4B-4AE4-9782-B5A4A33B9FE3}" type="presParOf" srcId="{FE7DB9C4-8C98-437C-A658-8D7731F87D43}" destId="{A6F9B097-E8E0-4F3D-B765-93E7BBA4C219}" srcOrd="1" destOrd="0" presId="urn:microsoft.com/office/officeart/2005/8/layout/vList5"/>
    <dgm:cxn modelId="{39B15E05-7EF4-4071-B619-AFE72215AA68}" type="presParOf" srcId="{FE7DB9C4-8C98-437C-A658-8D7731F87D43}" destId="{3328938B-E659-4876-8906-9D7C0A1C9D5D}" srcOrd="2" destOrd="0" presId="urn:microsoft.com/office/officeart/2005/8/layout/vList5"/>
    <dgm:cxn modelId="{28B07EB4-0EDC-4F4C-90FC-3BFDDDBE79EE}" type="presParOf" srcId="{3328938B-E659-4876-8906-9D7C0A1C9D5D}" destId="{51BB7405-1F24-47EE-AAA8-754BD0BF60FF}" srcOrd="0" destOrd="0" presId="urn:microsoft.com/office/officeart/2005/8/layout/vList5"/>
    <dgm:cxn modelId="{D356ECAC-9F3D-46E1-ABE5-5B9A230530DF}" type="presParOf" srcId="{3328938B-E659-4876-8906-9D7C0A1C9D5D}" destId="{4239994B-5368-4FB1-8C35-78E8C7BB2EC3}" srcOrd="1" destOrd="0" presId="urn:microsoft.com/office/officeart/2005/8/layout/vList5"/>
    <dgm:cxn modelId="{219A210B-F261-4E51-A027-C7F146F62D74}" type="presParOf" srcId="{FE7DB9C4-8C98-437C-A658-8D7731F87D43}" destId="{5BAEF52E-28D9-4314-9109-166D8E97F2B3}" srcOrd="3" destOrd="0" presId="urn:microsoft.com/office/officeart/2005/8/layout/vList5"/>
    <dgm:cxn modelId="{DA73E537-F296-41D6-9AC3-5733C64A78A2}" type="presParOf" srcId="{FE7DB9C4-8C98-437C-A658-8D7731F87D43}" destId="{19A6CE96-FE95-4204-8E4B-86339C73CEEA}" srcOrd="4" destOrd="0" presId="urn:microsoft.com/office/officeart/2005/8/layout/vList5"/>
    <dgm:cxn modelId="{21E9D2A3-1D85-4A0B-9DCF-620AA8CBF17F}" type="presParOf" srcId="{19A6CE96-FE95-4204-8E4B-86339C73CEEA}" destId="{84AB984E-0605-40A3-A6C0-D2287A32CE98}" srcOrd="0" destOrd="0" presId="urn:microsoft.com/office/officeart/2005/8/layout/vList5"/>
    <dgm:cxn modelId="{37B1B413-7A18-4E0F-AED4-A9E7FEF03ACF}" type="presParOf" srcId="{19A6CE96-FE95-4204-8E4B-86339C73CEEA}" destId="{44400BF1-5CD1-4467-BFCE-ECD8453B5359}"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B407B-E2C9-45A5-8701-4F6165E6F43F}">
      <dsp:nvSpPr>
        <dsp:cNvPr id="0" name=""/>
        <dsp:cNvSpPr/>
      </dsp:nvSpPr>
      <dsp:spPr>
        <a:xfrm>
          <a:off x="3127" y="2058865"/>
          <a:ext cx="3810600" cy="867018"/>
        </a:xfrm>
        <a:prstGeom prst="chevron">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Phase 1      2008-2010</a:t>
          </a:r>
          <a:endParaRPr lang="en-US" sz="2900" kern="1200" dirty="0"/>
        </a:p>
      </dsp:txBody>
      <dsp:txXfrm>
        <a:off x="436636" y="2058865"/>
        <a:ext cx="2943582" cy="867018"/>
      </dsp:txXfrm>
    </dsp:sp>
    <dsp:sp modelId="{5762DBB5-966F-4ED1-B44A-346754F8D0BA}">
      <dsp:nvSpPr>
        <dsp:cNvPr id="0" name=""/>
        <dsp:cNvSpPr/>
      </dsp:nvSpPr>
      <dsp:spPr>
        <a:xfrm>
          <a:off x="3414697" y="2065846"/>
          <a:ext cx="3810600" cy="860037"/>
        </a:xfrm>
        <a:prstGeom prst="chevron">
          <a:avLst/>
        </a:prstGeom>
        <a:solidFill>
          <a:schemeClr val="accent3">
            <a:shade val="50000"/>
            <a:hueOff val="0"/>
            <a:satOff val="0"/>
            <a:lumOff val="176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Phase 2      2011-2013</a:t>
          </a:r>
          <a:endParaRPr lang="en-US" sz="2900" kern="1200" dirty="0"/>
        </a:p>
      </dsp:txBody>
      <dsp:txXfrm>
        <a:off x="3844716" y="2065846"/>
        <a:ext cx="2950563" cy="860037"/>
      </dsp:txXfrm>
    </dsp:sp>
    <dsp:sp modelId="{44D8CA6F-8B14-4EF8-B112-FE78BBC74302}">
      <dsp:nvSpPr>
        <dsp:cNvPr id="0" name=""/>
        <dsp:cNvSpPr/>
      </dsp:nvSpPr>
      <dsp:spPr>
        <a:xfrm>
          <a:off x="6862209" y="2058865"/>
          <a:ext cx="3810600" cy="867018"/>
        </a:xfrm>
        <a:prstGeom prst="chevron">
          <a:avLst/>
        </a:prstGeom>
        <a:solidFill>
          <a:schemeClr val="accent3">
            <a:shade val="50000"/>
            <a:hueOff val="0"/>
            <a:satOff val="0"/>
            <a:lumOff val="176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015" tIns="38672" rIns="38672" bIns="38672" numCol="1" spcCol="1270" anchor="ctr" anchorCtr="0">
          <a:noAutofit/>
        </a:bodyPr>
        <a:lstStyle/>
        <a:p>
          <a:pPr lvl="0" algn="ctr" defTabSz="1289050">
            <a:lnSpc>
              <a:spcPct val="90000"/>
            </a:lnSpc>
            <a:spcBef>
              <a:spcPct val="0"/>
            </a:spcBef>
            <a:spcAft>
              <a:spcPct val="35000"/>
            </a:spcAft>
          </a:pPr>
          <a:r>
            <a:rPr lang="en-US" sz="2900" kern="1200" dirty="0" smtClean="0"/>
            <a:t>Phase 3       2014 -</a:t>
          </a:r>
          <a:endParaRPr lang="en-US" sz="2900" kern="1200" dirty="0"/>
        </a:p>
      </dsp:txBody>
      <dsp:txXfrm>
        <a:off x="7295718" y="2058865"/>
        <a:ext cx="2943582" cy="867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B34C-0E59-4240-B5D6-814ECB542510}">
      <dsp:nvSpPr>
        <dsp:cNvPr id="0" name=""/>
        <dsp:cNvSpPr/>
      </dsp:nvSpPr>
      <dsp:spPr>
        <a:xfrm rot="5400000">
          <a:off x="4977773" y="-2540578"/>
          <a:ext cx="2140981" cy="775751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latin typeface="Calibri" panose="020F0502020204030204" pitchFamily="34" charset="0"/>
            </a:rPr>
            <a:t>Develop options for seismic retrofit of public facilities (e.g., schools)</a:t>
          </a:r>
          <a:endParaRPr lang="en-US" sz="2800" b="1" kern="1200" dirty="0">
            <a:latin typeface="Calibri" panose="020F0502020204030204" pitchFamily="34" charset="0"/>
          </a:endParaRPr>
        </a:p>
        <a:p>
          <a:pPr marL="285750" lvl="1" indent="-285750" algn="l" defTabSz="1244600">
            <a:lnSpc>
              <a:spcPct val="90000"/>
            </a:lnSpc>
            <a:spcBef>
              <a:spcPct val="0"/>
            </a:spcBef>
            <a:spcAft>
              <a:spcPct val="15000"/>
            </a:spcAft>
            <a:buChar char="••"/>
          </a:pPr>
          <a:r>
            <a:rPr lang="en-US" sz="2800" b="1" kern="1200" dirty="0" smtClean="0">
              <a:latin typeface="Calibri" panose="020F0502020204030204" pitchFamily="34" charset="0"/>
            </a:rPr>
            <a:t>Dykes and dams river systems </a:t>
          </a:r>
          <a:endParaRPr lang="en-US" sz="2800" b="1" kern="1200" dirty="0">
            <a:latin typeface="Calibri" panose="020F0502020204030204" pitchFamily="34" charset="0"/>
          </a:endParaRPr>
        </a:p>
        <a:p>
          <a:pPr marL="285750" lvl="1" indent="-285750" algn="l" defTabSz="1244600">
            <a:lnSpc>
              <a:spcPct val="90000"/>
            </a:lnSpc>
            <a:spcBef>
              <a:spcPct val="0"/>
            </a:spcBef>
            <a:spcAft>
              <a:spcPct val="15000"/>
            </a:spcAft>
            <a:buChar char="••"/>
          </a:pPr>
          <a:r>
            <a:rPr lang="en-US" sz="2800" b="1" kern="1200" dirty="0" smtClean="0">
              <a:latin typeface="Calibri" panose="020F0502020204030204" pitchFamily="34" charset="0"/>
            </a:rPr>
            <a:t>Solutions for urban drainage</a:t>
          </a:r>
          <a:r>
            <a:rPr lang="en-US" sz="3600" kern="1200" dirty="0" smtClean="0"/>
            <a:t> </a:t>
          </a:r>
          <a:endParaRPr lang="en-US" sz="3600" kern="1200" dirty="0"/>
        </a:p>
      </dsp:txBody>
      <dsp:txXfrm rot="-5400000">
        <a:off x="2169504" y="372205"/>
        <a:ext cx="7653005" cy="1931953"/>
      </dsp:txXfrm>
    </dsp:sp>
    <dsp:sp modelId="{26D3AF1E-9A6F-4607-8AEC-1C886869DC7A}">
      <dsp:nvSpPr>
        <dsp:cNvPr id="0" name=""/>
        <dsp:cNvSpPr/>
      </dsp:nvSpPr>
      <dsp:spPr>
        <a:xfrm>
          <a:off x="605665" y="66"/>
          <a:ext cx="1563838" cy="26762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Calibri" panose="020F0502020204030204" pitchFamily="34" charset="0"/>
            </a:rPr>
            <a:t>1</a:t>
          </a:r>
          <a:endParaRPr lang="en-US" sz="3200" kern="1200" dirty="0">
            <a:latin typeface="Calibri" panose="020F0502020204030204" pitchFamily="34" charset="0"/>
          </a:endParaRPr>
        </a:p>
      </dsp:txBody>
      <dsp:txXfrm>
        <a:off x="682005" y="76406"/>
        <a:ext cx="1411158" cy="2523547"/>
      </dsp:txXfrm>
    </dsp:sp>
    <dsp:sp modelId="{4239994B-5368-4FB1-8C35-78E8C7BB2EC3}">
      <dsp:nvSpPr>
        <dsp:cNvPr id="0" name=""/>
        <dsp:cNvSpPr/>
      </dsp:nvSpPr>
      <dsp:spPr>
        <a:xfrm rot="5400000">
          <a:off x="4977773" y="269459"/>
          <a:ext cx="2140981" cy="775751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latin typeface="Calibri" panose="020F0502020204030204" pitchFamily="34" charset="0"/>
            </a:rPr>
            <a:t>Non-structural measures </a:t>
          </a:r>
          <a:endParaRPr lang="en-US" sz="2800" b="1" kern="1200" dirty="0">
            <a:latin typeface="Calibri" panose="020F0502020204030204" pitchFamily="34" charset="0"/>
          </a:endParaRPr>
        </a:p>
        <a:p>
          <a:pPr marL="285750" lvl="1" indent="-285750" algn="l" defTabSz="1244600">
            <a:lnSpc>
              <a:spcPct val="90000"/>
            </a:lnSpc>
            <a:spcBef>
              <a:spcPct val="0"/>
            </a:spcBef>
            <a:spcAft>
              <a:spcPct val="15000"/>
            </a:spcAft>
            <a:buChar char="••"/>
          </a:pPr>
          <a:r>
            <a:rPr lang="en-US" sz="2800" b="1" kern="1200" dirty="0" smtClean="0">
              <a:latin typeface="Calibri" panose="020F0502020204030204" pitchFamily="34" charset="0"/>
            </a:rPr>
            <a:t>Flood forecasting, early warning systems </a:t>
          </a:r>
          <a:endParaRPr lang="en-US" sz="2800" b="1" kern="1200" dirty="0">
            <a:latin typeface="Calibri" panose="020F0502020204030204" pitchFamily="34" charset="0"/>
          </a:endParaRPr>
        </a:p>
        <a:p>
          <a:pPr marL="285750" lvl="1" indent="-285750" algn="l" defTabSz="1244600">
            <a:lnSpc>
              <a:spcPct val="90000"/>
            </a:lnSpc>
            <a:spcBef>
              <a:spcPct val="0"/>
            </a:spcBef>
            <a:spcAft>
              <a:spcPct val="15000"/>
            </a:spcAft>
            <a:buChar char="••"/>
          </a:pPr>
          <a:r>
            <a:rPr lang="en-US" sz="2800" b="1" kern="1200" dirty="0" smtClean="0">
              <a:latin typeface="Calibri" panose="020F0502020204030204" pitchFamily="34" charset="0"/>
            </a:rPr>
            <a:t>River basin planning, improved maintenance</a:t>
          </a:r>
        </a:p>
      </dsp:txBody>
      <dsp:txXfrm rot="-5400000">
        <a:off x="2169504" y="3182242"/>
        <a:ext cx="7653005" cy="1931953"/>
      </dsp:txXfrm>
    </dsp:sp>
    <dsp:sp modelId="{51BB7405-1F24-47EE-AAA8-754BD0BF60FF}">
      <dsp:nvSpPr>
        <dsp:cNvPr id="0" name=""/>
        <dsp:cNvSpPr/>
      </dsp:nvSpPr>
      <dsp:spPr>
        <a:xfrm>
          <a:off x="605665" y="2810105"/>
          <a:ext cx="1563838" cy="267622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2</a:t>
          </a:r>
          <a:endParaRPr lang="en-US" sz="3200" kern="1200" dirty="0"/>
        </a:p>
      </dsp:txBody>
      <dsp:txXfrm>
        <a:off x="682005" y="2886445"/>
        <a:ext cx="1411158" cy="2523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B34C-0E59-4240-B5D6-814ECB542510}">
      <dsp:nvSpPr>
        <dsp:cNvPr id="0" name=""/>
        <dsp:cNvSpPr/>
      </dsp:nvSpPr>
      <dsp:spPr>
        <a:xfrm rot="5400000">
          <a:off x="4844124" y="-2756421"/>
          <a:ext cx="1198364" cy="701533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latin typeface="Calibri" panose="020F0502020204030204" pitchFamily="34" charset="0"/>
            </a:rPr>
            <a:t>Pre-Disaster Risk Assessments to guide evacuations along real-time forecasts of typhoon tracks</a:t>
          </a:r>
          <a:endParaRPr lang="en-US" sz="2800" b="1" kern="1200" dirty="0">
            <a:latin typeface="Calibri" panose="020F0502020204030204" pitchFamily="34" charset="0"/>
          </a:endParaRPr>
        </a:p>
      </dsp:txBody>
      <dsp:txXfrm rot="-5400000">
        <a:off x="1935638" y="210564"/>
        <a:ext cx="6956838" cy="1081366"/>
      </dsp:txXfrm>
    </dsp:sp>
    <dsp:sp modelId="{26D3AF1E-9A6F-4607-8AEC-1C886869DC7A}">
      <dsp:nvSpPr>
        <dsp:cNvPr id="0" name=""/>
        <dsp:cNvSpPr/>
      </dsp:nvSpPr>
      <dsp:spPr>
        <a:xfrm>
          <a:off x="521415" y="2269"/>
          <a:ext cx="1414222" cy="1497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Calibri" panose="020F0502020204030204" pitchFamily="34" charset="0"/>
            </a:rPr>
            <a:t>1</a:t>
          </a:r>
          <a:endParaRPr lang="en-US" sz="3200" kern="1200" dirty="0">
            <a:latin typeface="Calibri" panose="020F0502020204030204" pitchFamily="34" charset="0"/>
          </a:endParaRPr>
        </a:p>
      </dsp:txBody>
      <dsp:txXfrm>
        <a:off x="590452" y="71306"/>
        <a:ext cx="1276148" cy="1359881"/>
      </dsp:txXfrm>
    </dsp:sp>
    <dsp:sp modelId="{4239994B-5368-4FB1-8C35-78E8C7BB2EC3}">
      <dsp:nvSpPr>
        <dsp:cNvPr id="0" name=""/>
        <dsp:cNvSpPr/>
      </dsp:nvSpPr>
      <dsp:spPr>
        <a:xfrm rot="5400000">
          <a:off x="4844124" y="-1183568"/>
          <a:ext cx="1198364" cy="701533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latin typeface="Calibri" panose="020F0502020204030204" pitchFamily="34" charset="0"/>
            </a:rPr>
            <a:t>Automated rain gauges and water level measuring stations for the 18 major river basins</a:t>
          </a:r>
          <a:endParaRPr lang="en-US" sz="2800" b="1" kern="1200" dirty="0">
            <a:latin typeface="Calibri" panose="020F0502020204030204" pitchFamily="34" charset="0"/>
          </a:endParaRPr>
        </a:p>
      </dsp:txBody>
      <dsp:txXfrm rot="-5400000">
        <a:off x="1935638" y="1783417"/>
        <a:ext cx="6956838" cy="1081366"/>
      </dsp:txXfrm>
    </dsp:sp>
    <dsp:sp modelId="{51BB7405-1F24-47EE-AAA8-754BD0BF60FF}">
      <dsp:nvSpPr>
        <dsp:cNvPr id="0" name=""/>
        <dsp:cNvSpPr/>
      </dsp:nvSpPr>
      <dsp:spPr>
        <a:xfrm>
          <a:off x="521415" y="1575122"/>
          <a:ext cx="1414222" cy="1497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2</a:t>
          </a:r>
          <a:endParaRPr lang="en-US" sz="3200" kern="1200" dirty="0"/>
        </a:p>
      </dsp:txBody>
      <dsp:txXfrm>
        <a:off x="590452" y="1644159"/>
        <a:ext cx="1276148" cy="1359881"/>
      </dsp:txXfrm>
    </dsp:sp>
    <dsp:sp modelId="{44400BF1-5CD1-4467-BFCE-ECD8453B5359}">
      <dsp:nvSpPr>
        <dsp:cNvPr id="0" name=""/>
        <dsp:cNvSpPr/>
      </dsp:nvSpPr>
      <dsp:spPr>
        <a:xfrm rot="5400000">
          <a:off x="4870429" y="362979"/>
          <a:ext cx="1198364" cy="70679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latin typeface="Calibri" panose="020F0502020204030204" pitchFamily="34" charset="0"/>
            </a:rPr>
            <a:t>Online communication services, providing open access to accurate, and timely hazard information nationwide</a:t>
          </a:r>
          <a:endParaRPr lang="en-US" sz="2800" b="1" kern="1200" dirty="0">
            <a:latin typeface="Calibri" panose="020F0502020204030204" pitchFamily="34" charset="0"/>
          </a:endParaRPr>
        </a:p>
      </dsp:txBody>
      <dsp:txXfrm rot="-5400000">
        <a:off x="1935639" y="3356269"/>
        <a:ext cx="7009447" cy="1081366"/>
      </dsp:txXfrm>
    </dsp:sp>
    <dsp:sp modelId="{84AB984E-0605-40A3-A6C0-D2287A32CE98}">
      <dsp:nvSpPr>
        <dsp:cNvPr id="0" name=""/>
        <dsp:cNvSpPr/>
      </dsp:nvSpPr>
      <dsp:spPr>
        <a:xfrm>
          <a:off x="521415" y="3147975"/>
          <a:ext cx="1414222" cy="14979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3</a:t>
          </a:r>
          <a:endParaRPr lang="en-US" sz="3200" kern="1200" dirty="0"/>
        </a:p>
      </dsp:txBody>
      <dsp:txXfrm>
        <a:off x="590452" y="3217012"/>
        <a:ext cx="1276148" cy="1359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Rot="1" noChangeAspect="1"/>
          </p:cNvSpPr>
          <p:nvPr>
            <p:ph type="sldImg" idx="2"/>
          </p:nvPr>
        </p:nvSpPr>
        <p:spPr bwMode="auto">
          <a:xfrm>
            <a:off x="381000" y="685800"/>
            <a:ext cx="6096000" cy="3429000"/>
          </a:xfrm>
          <a:prstGeom prst="rect">
            <a:avLst/>
          </a:prstGeom>
          <a:noFill/>
          <a:ln w="12700" cap="rnd">
            <a:noFill/>
            <a:round/>
            <a:headEnd/>
            <a:tailEnd/>
          </a:ln>
        </p:spPr>
      </p:sp>
      <p:sp>
        <p:nvSpPr>
          <p:cNvPr id="3074"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Avenir Roman" charset="0"/>
              </a:rPr>
              <a:t>Click to edit Master text styles</a:t>
            </a:r>
          </a:p>
          <a:p>
            <a:pPr lvl="1"/>
            <a:r>
              <a:rPr lang="en-US" noProof="0">
                <a:sym typeface="Avenir Roman" charset="0"/>
              </a:rPr>
              <a:t>Second level</a:t>
            </a:r>
          </a:p>
          <a:p>
            <a:pPr lvl="2"/>
            <a:r>
              <a:rPr lang="en-US" noProof="0">
                <a:sym typeface="Avenir Roman" charset="0"/>
              </a:rPr>
              <a:t>Third level</a:t>
            </a:r>
          </a:p>
          <a:p>
            <a:pPr lvl="3"/>
            <a:r>
              <a:rPr lang="en-US" noProof="0">
                <a:sym typeface="Avenir Roman" charset="0"/>
              </a:rPr>
              <a:t>Fourth level</a:t>
            </a:r>
          </a:p>
          <a:p>
            <a:pPr lvl="4"/>
            <a:r>
              <a:rPr lang="en-US" noProof="0">
                <a:sym typeface="Avenir Roman" charset="0"/>
              </a:rPr>
              <a:t>Fifth level</a:t>
            </a:r>
          </a:p>
        </p:txBody>
      </p:sp>
    </p:spTree>
    <p:extLst>
      <p:ext uri="{BB962C8B-B14F-4D97-AF65-F5344CB8AC3E}">
        <p14:creationId xmlns:p14="http://schemas.microsoft.com/office/powerpoint/2010/main" val="391916952"/>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b="1" kern="1200" dirty="0" smtClean="0">
                <a:solidFill>
                  <a:srgbClr val="000000"/>
                </a:solidFill>
                <a:effectLst/>
                <a:latin typeface="Avenir Roman" charset="0"/>
                <a:ea typeface="Avenir Roman" charset="0"/>
                <a:cs typeface="Avenir Roman" charset="0"/>
                <a:sym typeface="Avenir Roman" charset="0"/>
              </a:rPr>
              <a:t>The Philippines is increasingly exposed and vulnerable to natural hazards, which undermines poverty reduction and long-term growth</a:t>
            </a:r>
            <a:r>
              <a:rPr lang="en-US" sz="2400" kern="1200" dirty="0" smtClean="0">
                <a:solidFill>
                  <a:srgbClr val="000000"/>
                </a:solidFill>
                <a:effectLst/>
                <a:latin typeface="Avenir Roman" charset="0"/>
                <a:ea typeface="Avenir Roman" charset="0"/>
                <a:cs typeface="Avenir Roman" charset="0"/>
                <a:sym typeface="Avenir Roman" charset="0"/>
              </a:rPr>
              <a:t>. For instance,</a:t>
            </a:r>
            <a:r>
              <a:rPr lang="en-US" sz="2400" b="1" kern="1200" dirty="0" smtClean="0">
                <a:solidFill>
                  <a:srgbClr val="000000"/>
                </a:solidFill>
                <a:effectLst/>
                <a:latin typeface="Avenir Roman" charset="0"/>
                <a:ea typeface="Avenir Roman" charset="0"/>
                <a:cs typeface="Avenir Roman" charset="0"/>
                <a:sym typeface="Avenir Roman" charset="0"/>
              </a:rPr>
              <a:t> </a:t>
            </a:r>
            <a:r>
              <a:rPr lang="en-US" sz="2400" kern="1200" dirty="0" smtClean="0">
                <a:solidFill>
                  <a:srgbClr val="000000"/>
                </a:solidFill>
                <a:effectLst/>
                <a:latin typeface="Avenir Roman" charset="0"/>
                <a:ea typeface="Avenir Roman" charset="0"/>
                <a:cs typeface="Avenir Roman" charset="0"/>
                <a:sym typeface="Avenir Roman" charset="0"/>
              </a:rPr>
              <a:t>Typhoon Yolanda (Haiyan), which struck the country in 2013, is considered to be the strongest typhoon ever to make landfall causing over 6,200 reported fatalities and over 1,700 people missing. As a result of the disaster, an additional 2.3 million people were estimated to have fallen below the poverty line. The total damage and loss from this event was estimated at PHP 571.1 billion (equivalent to USD 12.9 billion) hampering economic growth by about 0.9 % in 2013, and another 0.3 % in 2014. Catastrophe risk assessment for the Philippines shows that losses of this magnitude have an annual occurrence likelihood of three percent. In other words, during the 25-year maturity of a typical World Bank loan, there is an over 50 percent likelihood that such a loss would occur again.</a:t>
            </a:r>
            <a:r>
              <a:rPr lang="en-US" sz="2400" b="1" kern="1200" dirty="0" smtClean="0">
                <a:solidFill>
                  <a:srgbClr val="000000"/>
                </a:solidFill>
                <a:effectLst/>
                <a:latin typeface="Avenir Roman" charset="0"/>
                <a:ea typeface="Avenir Roman" charset="0"/>
                <a:cs typeface="Avenir Roman" charset="0"/>
                <a:sym typeface="Avenir Roman" charset="0"/>
              </a:rPr>
              <a:t> </a:t>
            </a:r>
            <a:r>
              <a:rPr lang="en-US" sz="2400" kern="1200" dirty="0" smtClean="0">
                <a:solidFill>
                  <a:srgbClr val="000000"/>
                </a:solidFill>
                <a:effectLst/>
                <a:latin typeface="Avenir Roman" charset="0"/>
                <a:ea typeface="Avenir Roman" charset="0"/>
                <a:cs typeface="Avenir Roman" charset="0"/>
                <a:sym typeface="Avenir Roman" charset="0"/>
              </a:rPr>
              <a:t>And with climate change impacts increasing, the Philippines is facing a growing threat, requiring new approaches to managing these risks. </a:t>
            </a:r>
          </a:p>
        </p:txBody>
      </p:sp>
    </p:spTree>
    <p:extLst>
      <p:ext uri="{BB962C8B-B14F-4D97-AF65-F5344CB8AC3E}">
        <p14:creationId xmlns:p14="http://schemas.microsoft.com/office/powerpoint/2010/main" val="1825511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2400" kern="1200" dirty="0" smtClean="0">
              <a:solidFill>
                <a:srgbClr val="000000"/>
              </a:solidFill>
              <a:effectLst/>
              <a:latin typeface="Avenir Roman" charset="0"/>
              <a:ea typeface="Avenir Roman" charset="0"/>
              <a:cs typeface="Avenir Roman" charset="0"/>
              <a:sym typeface="Avenir Roman" charset="0"/>
            </a:endParaRPr>
          </a:p>
        </p:txBody>
      </p:sp>
    </p:spTree>
    <p:extLst>
      <p:ext uri="{BB962C8B-B14F-4D97-AF65-F5344CB8AC3E}">
        <p14:creationId xmlns:p14="http://schemas.microsoft.com/office/powerpoint/2010/main" val="79165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GFDRR-support</a:t>
            </a:r>
            <a:r>
              <a:rPr lang="en-US" baseline="0" dirty="0" smtClean="0"/>
              <a:t>ed technical assistance has leveraged approximately USD 10.5 BILLION in investments</a:t>
            </a:r>
            <a:endParaRPr lang="en-US" dirty="0"/>
          </a:p>
        </p:txBody>
      </p:sp>
    </p:spTree>
    <p:extLst>
      <p:ext uri="{BB962C8B-B14F-4D97-AF65-F5344CB8AC3E}">
        <p14:creationId xmlns:p14="http://schemas.microsoft.com/office/powerpoint/2010/main" val="279370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GoP focuses on ex ante financial protection instruments to increase the country’s financial resilience</a:t>
            </a:r>
            <a:endParaRPr lang="en-US" dirty="0"/>
          </a:p>
        </p:txBody>
      </p:sp>
    </p:spTree>
    <p:extLst>
      <p:ext uri="{BB962C8B-B14F-4D97-AF65-F5344CB8AC3E}">
        <p14:creationId xmlns:p14="http://schemas.microsoft.com/office/powerpoint/2010/main" val="1540099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Comprehensive</a:t>
            </a:r>
            <a:r>
              <a:rPr lang="en-US" baseline="0" dirty="0" smtClean="0"/>
              <a:t> approach being implemented by the GoP, in which financial protection is an integral pillar</a:t>
            </a:r>
            <a:endParaRPr lang="en-US" dirty="0"/>
          </a:p>
        </p:txBody>
      </p:sp>
    </p:spTree>
    <p:extLst>
      <p:ext uri="{BB962C8B-B14F-4D97-AF65-F5344CB8AC3E}">
        <p14:creationId xmlns:p14="http://schemas.microsoft.com/office/powerpoint/2010/main" val="18618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smtClean="0">
                <a:solidFill>
                  <a:srgbClr val="000000"/>
                </a:solidFill>
                <a:effectLst/>
                <a:latin typeface="Avenir Roman" charset="0"/>
                <a:ea typeface="Avenir Roman" charset="0"/>
                <a:cs typeface="Avenir Roman" charset="0"/>
                <a:sym typeface="Avenir Roman" charset="0"/>
              </a:rPr>
              <a:t>The V20 members span many different country contexts in terms of the risks they face.   Many of the countries including the Philippines are highly exposure to rapid onset disasters that have significant economic impacts relative to GDP – on an average annual basis the Philippines loses nearly 2% of GDP to typhoon and other disasters.   Our other members who face chronic hazards such as droughts have a different challenge where they have a high percentage of their population, sometimes nearly 100%, affected by slow onset disasters such as droughts.   These situations require different financial protection solutions,  and developing a set of appropriate options for each context is one of the aims of the V20 support.</a:t>
            </a:r>
          </a:p>
        </p:txBody>
      </p:sp>
    </p:spTree>
    <p:extLst>
      <p:ext uri="{BB962C8B-B14F-4D97-AF65-F5344CB8AC3E}">
        <p14:creationId xmlns:p14="http://schemas.microsoft.com/office/powerpoint/2010/main" val="157291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Segue</a:t>
            </a:r>
            <a:r>
              <a:rPr lang="en-US" baseline="0" dirty="0" smtClean="0"/>
              <a:t> to presentation on National CDD Program and scale-up to render 554 Yolanda-affected barangays eligible for CDD support:</a:t>
            </a:r>
          </a:p>
          <a:p>
            <a:r>
              <a:rPr lang="en-US" baseline="0" dirty="0" smtClean="0"/>
              <a:t>DOF mobilizes financial resources, NCDDP implements on the ground.</a:t>
            </a:r>
            <a:endParaRPr lang="en-US" dirty="0"/>
          </a:p>
        </p:txBody>
      </p:sp>
    </p:spTree>
    <p:extLst>
      <p:ext uri="{BB962C8B-B14F-4D97-AF65-F5344CB8AC3E}">
        <p14:creationId xmlns:p14="http://schemas.microsoft.com/office/powerpoint/2010/main" val="321642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9673" y="3030541"/>
            <a:ext cx="14740917"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2601466" y="5527678"/>
            <a:ext cx="12137337" cy="2492375"/>
          </a:xfrm>
          <a:prstGeom prst="rect">
            <a:avLst/>
          </a:prstGeom>
        </p:spPr>
        <p:txBody>
          <a:bodyPr vert="horz"/>
          <a:lstStyle>
            <a:lvl1pPr marL="0" indent="0" algn="ctr">
              <a:buNone/>
              <a:defRPr/>
            </a:lvl1pPr>
            <a:lvl2pPr marL="457223" indent="0" algn="ctr">
              <a:buNone/>
              <a:defRPr/>
            </a:lvl2pPr>
            <a:lvl3pPr marL="914446" indent="0" algn="ctr">
              <a:buNone/>
              <a:defRPr/>
            </a:lvl3pPr>
            <a:lvl4pPr marL="1371668" indent="0" algn="ctr">
              <a:buNone/>
              <a:defRPr/>
            </a:lvl4pPr>
            <a:lvl5pPr marL="1828892" indent="0" algn="ctr">
              <a:buNone/>
              <a:defRPr/>
            </a:lvl5pPr>
            <a:lvl6pPr marL="2286114" indent="0" algn="ctr">
              <a:buNone/>
              <a:defRPr/>
            </a:lvl6pPr>
            <a:lvl7pPr marL="2743337" indent="0" algn="ctr">
              <a:buNone/>
              <a:defRPr/>
            </a:lvl7pPr>
            <a:lvl8pPr marL="3200560" indent="0" algn="ctr">
              <a:buNone/>
              <a:defRPr/>
            </a:lvl8pPr>
            <a:lvl9pPr marL="3657783"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67860" y="390525"/>
            <a:ext cx="15604543"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867860" y="2276478"/>
            <a:ext cx="15604543"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571268" y="390528"/>
            <a:ext cx="3901135"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7860" y="390528"/>
            <a:ext cx="11500202"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Table of Content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1564641"/>
            <a:ext cx="17340263" cy="2506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prstClr val="white"/>
              </a:solidFill>
              <a:cs typeface="+mn-cs"/>
            </a:endParaRPr>
          </a:p>
        </p:txBody>
      </p:sp>
      <p:sp>
        <p:nvSpPr>
          <p:cNvPr id="2" name="Title 1"/>
          <p:cNvSpPr>
            <a:spLocks noGrp="1"/>
          </p:cNvSpPr>
          <p:nvPr>
            <p:ph type="title"/>
          </p:nvPr>
        </p:nvSpPr>
        <p:spPr>
          <a:xfrm>
            <a:off x="676874" y="428980"/>
            <a:ext cx="16047004" cy="1076206"/>
          </a:xfrm>
        </p:spPr>
        <p:txBody>
          <a:bodyPr/>
          <a:lstStyle>
            <a:lvl1pPr>
              <a:defRPr sz="3129"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662302" y="2273583"/>
            <a:ext cx="16075869" cy="6561855"/>
          </a:xfrm>
        </p:spPr>
        <p:txBody>
          <a:bodyPr>
            <a:normAutofit/>
          </a:bodyPr>
          <a:lstStyle>
            <a:lvl1pPr>
              <a:lnSpc>
                <a:spcPct val="100000"/>
              </a:lnSpc>
              <a:spcBef>
                <a:spcPts val="3413"/>
              </a:spcBef>
              <a:tabLst>
                <a:tab pos="11950232" algn="r"/>
              </a:tabLst>
              <a:defRPr lang="en-US" sz="2276" smtClean="0"/>
            </a:lvl1pPr>
          </a:lstStyle>
          <a:p>
            <a:pPr lvl="0"/>
            <a:r>
              <a:rPr lang="en-US" smtClean="0"/>
              <a:t>Click to edit Master text styles</a:t>
            </a:r>
          </a:p>
        </p:txBody>
      </p:sp>
      <p:sp>
        <p:nvSpPr>
          <p:cNvPr id="5" name="Footer Placeholder 5"/>
          <p:cNvSpPr>
            <a:spLocks noGrp="1"/>
          </p:cNvSpPr>
          <p:nvPr>
            <p:ph type="ftr" sz="quarter" idx="14"/>
          </p:nvPr>
        </p:nvSpPr>
        <p:spPr/>
        <p:txBody>
          <a:bodyPr/>
          <a:lstStyle>
            <a:lvl1pPr>
              <a:defRPr/>
            </a:lvl1pPr>
          </a:lstStyle>
          <a:p>
            <a:pPr>
              <a:defRPr/>
            </a:pPr>
            <a:endParaRPr lang="en-US" dirty="0">
              <a:solidFill>
                <a:srgbClr val="000000">
                  <a:lumMod val="65000"/>
                  <a:lumOff val="35000"/>
                </a:srgbClr>
              </a:solidFill>
            </a:endParaRPr>
          </a:p>
        </p:txBody>
      </p:sp>
      <p:sp>
        <p:nvSpPr>
          <p:cNvPr id="6" name="Slide Number Placeholder 7"/>
          <p:cNvSpPr>
            <a:spLocks noGrp="1"/>
          </p:cNvSpPr>
          <p:nvPr>
            <p:ph type="sldNum" sz="quarter" idx="15"/>
          </p:nvPr>
        </p:nvSpPr>
        <p:spPr/>
        <p:txBody>
          <a:bodyPr/>
          <a:lstStyle>
            <a:lvl1pPr>
              <a:defRPr/>
            </a:lvl1pPr>
          </a:lstStyle>
          <a:p>
            <a:pPr>
              <a:defRPr/>
            </a:pPr>
            <a:fld id="{403EB4A6-11ED-400C-A270-EE52A181B522}"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30411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12099049" y="876018"/>
            <a:ext cx="1923684" cy="26957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5" name="Freeform 1683"/>
          <p:cNvSpPr>
            <a:spLocks/>
          </p:cNvSpPr>
          <p:nvPr/>
        </p:nvSpPr>
        <p:spPr bwMode="auto">
          <a:xfrm flipH="1">
            <a:off x="14052838" y="4516"/>
            <a:ext cx="1351699" cy="830862"/>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6" name="Line 1086"/>
          <p:cNvSpPr>
            <a:spLocks noChangeShapeType="1"/>
          </p:cNvSpPr>
          <p:nvPr/>
        </p:nvSpPr>
        <p:spPr bwMode="auto">
          <a:xfrm>
            <a:off x="918193" y="878277"/>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7" name="Line 1087"/>
          <p:cNvSpPr>
            <a:spLocks noChangeShapeType="1"/>
          </p:cNvSpPr>
          <p:nvPr/>
        </p:nvSpPr>
        <p:spPr bwMode="auto">
          <a:xfrm>
            <a:off x="918193" y="878277"/>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8" name="Rectangle 1088"/>
          <p:cNvSpPr>
            <a:spLocks noChangeArrowheads="1"/>
          </p:cNvSpPr>
          <p:nvPr/>
        </p:nvSpPr>
        <p:spPr bwMode="auto">
          <a:xfrm>
            <a:off x="918193" y="878277"/>
            <a:ext cx="3010" cy="2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9" name="Rectangle 1089"/>
          <p:cNvSpPr>
            <a:spLocks noChangeArrowheads="1"/>
          </p:cNvSpPr>
          <p:nvPr/>
        </p:nvSpPr>
        <p:spPr bwMode="auto">
          <a:xfrm>
            <a:off x="918193" y="878277"/>
            <a:ext cx="3010" cy="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0" name="Freeform 1098"/>
          <p:cNvSpPr>
            <a:spLocks/>
          </p:cNvSpPr>
          <p:nvPr/>
        </p:nvSpPr>
        <p:spPr bwMode="auto">
          <a:xfrm>
            <a:off x="924214" y="878277"/>
            <a:ext cx="6021" cy="225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1" name="Freeform 1115"/>
          <p:cNvSpPr>
            <a:spLocks/>
          </p:cNvSpPr>
          <p:nvPr/>
        </p:nvSpPr>
        <p:spPr bwMode="auto">
          <a:xfrm>
            <a:off x="870025" y="672818"/>
            <a:ext cx="6021" cy="4516"/>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2" name="Freeform 1120"/>
          <p:cNvSpPr>
            <a:spLocks/>
          </p:cNvSpPr>
          <p:nvPr/>
        </p:nvSpPr>
        <p:spPr bwMode="auto">
          <a:xfrm>
            <a:off x="870025" y="659272"/>
            <a:ext cx="6021" cy="4516"/>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3" name="Freeform 1134"/>
          <p:cNvSpPr>
            <a:spLocks/>
          </p:cNvSpPr>
          <p:nvPr/>
        </p:nvSpPr>
        <p:spPr bwMode="auto">
          <a:xfrm>
            <a:off x="1333637" y="731520"/>
            <a:ext cx="6021" cy="9031"/>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4" name="Freeform 1141"/>
          <p:cNvSpPr>
            <a:spLocks/>
          </p:cNvSpPr>
          <p:nvPr/>
        </p:nvSpPr>
        <p:spPr bwMode="auto">
          <a:xfrm>
            <a:off x="1339657" y="681849"/>
            <a:ext cx="3010" cy="9031"/>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5" name="Freeform 1148"/>
          <p:cNvSpPr>
            <a:spLocks/>
          </p:cNvSpPr>
          <p:nvPr/>
        </p:nvSpPr>
        <p:spPr bwMode="auto">
          <a:xfrm>
            <a:off x="1315574" y="654756"/>
            <a:ext cx="6021" cy="4516"/>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6" name="Freeform 1150"/>
          <p:cNvSpPr>
            <a:spLocks/>
          </p:cNvSpPr>
          <p:nvPr/>
        </p:nvSpPr>
        <p:spPr bwMode="auto">
          <a:xfrm>
            <a:off x="1297511" y="636694"/>
            <a:ext cx="3010" cy="4516"/>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7" name="Freeform 1152"/>
          <p:cNvSpPr>
            <a:spLocks/>
          </p:cNvSpPr>
          <p:nvPr/>
        </p:nvSpPr>
        <p:spPr bwMode="auto">
          <a:xfrm>
            <a:off x="1297511" y="636694"/>
            <a:ext cx="6021" cy="4516"/>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8" name="Freeform 1154"/>
          <p:cNvSpPr>
            <a:spLocks/>
          </p:cNvSpPr>
          <p:nvPr/>
        </p:nvSpPr>
        <p:spPr bwMode="auto">
          <a:xfrm>
            <a:off x="1261386" y="618631"/>
            <a:ext cx="6021" cy="225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9" name="Freeform 1156"/>
          <p:cNvSpPr>
            <a:spLocks/>
          </p:cNvSpPr>
          <p:nvPr/>
        </p:nvSpPr>
        <p:spPr bwMode="auto">
          <a:xfrm>
            <a:off x="1261386" y="614116"/>
            <a:ext cx="6021" cy="4516"/>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0" name="Freeform 1163"/>
          <p:cNvSpPr>
            <a:spLocks/>
          </p:cNvSpPr>
          <p:nvPr/>
        </p:nvSpPr>
        <p:spPr bwMode="auto">
          <a:xfrm>
            <a:off x="1159029" y="591538"/>
            <a:ext cx="12042" cy="4516"/>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1" name="Freeform 1172"/>
          <p:cNvSpPr>
            <a:spLocks/>
          </p:cNvSpPr>
          <p:nvPr/>
        </p:nvSpPr>
        <p:spPr bwMode="auto">
          <a:xfrm>
            <a:off x="1104842" y="677334"/>
            <a:ext cx="6021" cy="4516"/>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2" name="Freeform 1177"/>
          <p:cNvSpPr>
            <a:spLocks/>
          </p:cNvSpPr>
          <p:nvPr/>
        </p:nvSpPr>
        <p:spPr bwMode="auto">
          <a:xfrm>
            <a:off x="1056674" y="760872"/>
            <a:ext cx="6021" cy="4516"/>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3" name="Freeform 1180"/>
          <p:cNvSpPr>
            <a:spLocks/>
          </p:cNvSpPr>
          <p:nvPr/>
        </p:nvSpPr>
        <p:spPr bwMode="auto">
          <a:xfrm>
            <a:off x="1062695" y="754099"/>
            <a:ext cx="6021" cy="6774"/>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4" name="Line 1187"/>
          <p:cNvSpPr>
            <a:spLocks noChangeShapeType="1"/>
          </p:cNvSpPr>
          <p:nvPr/>
        </p:nvSpPr>
        <p:spPr bwMode="auto">
          <a:xfrm>
            <a:off x="1080758" y="740551"/>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5" name="Line 1188"/>
          <p:cNvSpPr>
            <a:spLocks noChangeShapeType="1"/>
          </p:cNvSpPr>
          <p:nvPr/>
        </p:nvSpPr>
        <p:spPr bwMode="auto">
          <a:xfrm>
            <a:off x="1080758" y="740551"/>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6" name="Freeform 1208"/>
          <p:cNvSpPr>
            <a:spLocks/>
          </p:cNvSpPr>
          <p:nvPr/>
        </p:nvSpPr>
        <p:spPr bwMode="auto">
          <a:xfrm>
            <a:off x="1128925" y="792481"/>
            <a:ext cx="3010" cy="225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7" name="Freeform 1210"/>
          <p:cNvSpPr>
            <a:spLocks/>
          </p:cNvSpPr>
          <p:nvPr/>
        </p:nvSpPr>
        <p:spPr bwMode="auto">
          <a:xfrm>
            <a:off x="1128925" y="792481"/>
            <a:ext cx="6021" cy="4516"/>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8" name="Freeform 1214"/>
          <p:cNvSpPr>
            <a:spLocks/>
          </p:cNvSpPr>
          <p:nvPr/>
        </p:nvSpPr>
        <p:spPr bwMode="auto">
          <a:xfrm>
            <a:off x="1128925" y="792481"/>
            <a:ext cx="6021" cy="4516"/>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9" name="Rectangle 1215"/>
          <p:cNvSpPr>
            <a:spLocks noChangeArrowheads="1"/>
          </p:cNvSpPr>
          <p:nvPr/>
        </p:nvSpPr>
        <p:spPr bwMode="auto">
          <a:xfrm>
            <a:off x="1128925" y="891824"/>
            <a:ext cx="3010" cy="2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30" name="Freeform 1217"/>
          <p:cNvSpPr>
            <a:spLocks/>
          </p:cNvSpPr>
          <p:nvPr/>
        </p:nvSpPr>
        <p:spPr bwMode="auto">
          <a:xfrm>
            <a:off x="1128925" y="891824"/>
            <a:ext cx="3010" cy="225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1" name="Freeform 1219"/>
          <p:cNvSpPr>
            <a:spLocks/>
          </p:cNvSpPr>
          <p:nvPr/>
        </p:nvSpPr>
        <p:spPr bwMode="auto">
          <a:xfrm>
            <a:off x="1387825" y="769904"/>
            <a:ext cx="3010" cy="225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2" name="Freeform 1221"/>
          <p:cNvSpPr>
            <a:spLocks/>
          </p:cNvSpPr>
          <p:nvPr/>
        </p:nvSpPr>
        <p:spPr bwMode="auto">
          <a:xfrm>
            <a:off x="1387825" y="769903"/>
            <a:ext cx="6021" cy="4516"/>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3" name="Freeform 1234"/>
          <p:cNvSpPr>
            <a:spLocks/>
          </p:cNvSpPr>
          <p:nvPr/>
        </p:nvSpPr>
        <p:spPr bwMode="auto">
          <a:xfrm>
            <a:off x="1369762" y="783450"/>
            <a:ext cx="6021" cy="225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4" name="Line 1237"/>
          <p:cNvSpPr>
            <a:spLocks noChangeShapeType="1"/>
          </p:cNvSpPr>
          <p:nvPr/>
        </p:nvSpPr>
        <p:spPr bwMode="auto">
          <a:xfrm>
            <a:off x="1381804" y="774419"/>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5" name="Line 1238"/>
          <p:cNvSpPr>
            <a:spLocks noChangeShapeType="1"/>
          </p:cNvSpPr>
          <p:nvPr/>
        </p:nvSpPr>
        <p:spPr bwMode="auto">
          <a:xfrm>
            <a:off x="1381804" y="774419"/>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6" name="Freeform 1240"/>
          <p:cNvSpPr>
            <a:spLocks/>
          </p:cNvSpPr>
          <p:nvPr/>
        </p:nvSpPr>
        <p:spPr bwMode="auto">
          <a:xfrm>
            <a:off x="1381804" y="769903"/>
            <a:ext cx="3010" cy="4516"/>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7" name="Freeform 1243"/>
          <p:cNvSpPr>
            <a:spLocks/>
          </p:cNvSpPr>
          <p:nvPr/>
        </p:nvSpPr>
        <p:spPr bwMode="auto">
          <a:xfrm>
            <a:off x="1381804" y="765388"/>
            <a:ext cx="6021" cy="4516"/>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8" name="Freeform 1246"/>
          <p:cNvSpPr>
            <a:spLocks/>
          </p:cNvSpPr>
          <p:nvPr/>
        </p:nvSpPr>
        <p:spPr bwMode="auto">
          <a:xfrm>
            <a:off x="1375783" y="778935"/>
            <a:ext cx="6021" cy="4516"/>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9" name="Freeform 1250"/>
          <p:cNvSpPr>
            <a:spLocks/>
          </p:cNvSpPr>
          <p:nvPr/>
        </p:nvSpPr>
        <p:spPr bwMode="auto">
          <a:xfrm>
            <a:off x="1387825" y="754098"/>
            <a:ext cx="6021" cy="225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0" name="Freeform 1252"/>
          <p:cNvSpPr>
            <a:spLocks/>
          </p:cNvSpPr>
          <p:nvPr/>
        </p:nvSpPr>
        <p:spPr bwMode="auto">
          <a:xfrm>
            <a:off x="1387825" y="749582"/>
            <a:ext cx="6021" cy="11290"/>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1" name="Freeform 1255"/>
          <p:cNvSpPr>
            <a:spLocks/>
          </p:cNvSpPr>
          <p:nvPr/>
        </p:nvSpPr>
        <p:spPr bwMode="auto">
          <a:xfrm>
            <a:off x="1351699" y="783450"/>
            <a:ext cx="6021" cy="225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2" name="Rectangle 1256"/>
          <p:cNvSpPr>
            <a:spLocks noChangeArrowheads="1"/>
          </p:cNvSpPr>
          <p:nvPr/>
        </p:nvSpPr>
        <p:spPr bwMode="auto">
          <a:xfrm>
            <a:off x="1369762" y="783450"/>
            <a:ext cx="3010" cy="22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43" name="Freeform 1258"/>
          <p:cNvSpPr>
            <a:spLocks/>
          </p:cNvSpPr>
          <p:nvPr/>
        </p:nvSpPr>
        <p:spPr bwMode="auto">
          <a:xfrm>
            <a:off x="1369762" y="783450"/>
            <a:ext cx="3010" cy="225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4" name="Freeform 1266"/>
          <p:cNvSpPr>
            <a:spLocks/>
          </p:cNvSpPr>
          <p:nvPr/>
        </p:nvSpPr>
        <p:spPr bwMode="auto">
          <a:xfrm>
            <a:off x="1381804" y="760873"/>
            <a:ext cx="3010" cy="225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5" name="Freeform 1269"/>
          <p:cNvSpPr>
            <a:spLocks/>
          </p:cNvSpPr>
          <p:nvPr/>
        </p:nvSpPr>
        <p:spPr bwMode="auto">
          <a:xfrm>
            <a:off x="1381804" y="754099"/>
            <a:ext cx="6021" cy="6774"/>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6" name="Line 1270"/>
          <p:cNvSpPr>
            <a:spLocks noChangeShapeType="1"/>
          </p:cNvSpPr>
          <p:nvPr/>
        </p:nvSpPr>
        <p:spPr bwMode="auto">
          <a:xfrm>
            <a:off x="1381804" y="754098"/>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7" name="Line 1271"/>
          <p:cNvSpPr>
            <a:spLocks noChangeShapeType="1"/>
          </p:cNvSpPr>
          <p:nvPr/>
        </p:nvSpPr>
        <p:spPr bwMode="auto">
          <a:xfrm>
            <a:off x="1381804" y="754098"/>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8" name="Rectangle 1272"/>
          <p:cNvSpPr>
            <a:spLocks noChangeArrowheads="1"/>
          </p:cNvSpPr>
          <p:nvPr/>
        </p:nvSpPr>
        <p:spPr bwMode="auto">
          <a:xfrm>
            <a:off x="1381804" y="754098"/>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49" name="Rectangle 1273"/>
          <p:cNvSpPr>
            <a:spLocks noChangeArrowheads="1"/>
          </p:cNvSpPr>
          <p:nvPr/>
        </p:nvSpPr>
        <p:spPr bwMode="auto">
          <a:xfrm>
            <a:off x="1381804" y="754098"/>
            <a:ext cx="3010" cy="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50" name="Line 1274"/>
          <p:cNvSpPr>
            <a:spLocks noChangeShapeType="1"/>
          </p:cNvSpPr>
          <p:nvPr/>
        </p:nvSpPr>
        <p:spPr bwMode="auto">
          <a:xfrm>
            <a:off x="1381804" y="749582"/>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51" name="Line 1275"/>
          <p:cNvSpPr>
            <a:spLocks noChangeShapeType="1"/>
          </p:cNvSpPr>
          <p:nvPr/>
        </p:nvSpPr>
        <p:spPr bwMode="auto">
          <a:xfrm>
            <a:off x="1381804" y="749582"/>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52" name="Freeform 1277"/>
          <p:cNvSpPr>
            <a:spLocks/>
          </p:cNvSpPr>
          <p:nvPr/>
        </p:nvSpPr>
        <p:spPr bwMode="auto">
          <a:xfrm>
            <a:off x="1381804" y="745067"/>
            <a:ext cx="3010" cy="4516"/>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53" name="Freeform 1287"/>
          <p:cNvSpPr>
            <a:spLocks/>
          </p:cNvSpPr>
          <p:nvPr/>
        </p:nvSpPr>
        <p:spPr bwMode="auto">
          <a:xfrm>
            <a:off x="1363741" y="731520"/>
            <a:ext cx="6021" cy="4516"/>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54" name="Freeform 1290"/>
          <p:cNvSpPr>
            <a:spLocks/>
          </p:cNvSpPr>
          <p:nvPr/>
        </p:nvSpPr>
        <p:spPr bwMode="auto">
          <a:xfrm>
            <a:off x="1363741" y="736036"/>
            <a:ext cx="6021" cy="4516"/>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55" name="Rectangle 1335"/>
          <p:cNvSpPr>
            <a:spLocks noChangeArrowheads="1"/>
          </p:cNvSpPr>
          <p:nvPr/>
        </p:nvSpPr>
        <p:spPr bwMode="auto">
          <a:xfrm>
            <a:off x="888088" y="722489"/>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56" name="Rectangle 1336"/>
          <p:cNvSpPr>
            <a:spLocks noChangeArrowheads="1"/>
          </p:cNvSpPr>
          <p:nvPr/>
        </p:nvSpPr>
        <p:spPr bwMode="auto">
          <a:xfrm>
            <a:off x="900130" y="704427"/>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57" name="Rectangle 1337"/>
          <p:cNvSpPr>
            <a:spLocks noChangeArrowheads="1"/>
          </p:cNvSpPr>
          <p:nvPr/>
        </p:nvSpPr>
        <p:spPr bwMode="auto">
          <a:xfrm>
            <a:off x="900130" y="704427"/>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58" name="Rectangle 1340"/>
          <p:cNvSpPr>
            <a:spLocks noChangeArrowheads="1"/>
          </p:cNvSpPr>
          <p:nvPr/>
        </p:nvSpPr>
        <p:spPr bwMode="auto">
          <a:xfrm>
            <a:off x="888088" y="722489"/>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59" name="Rectangle 1341"/>
          <p:cNvSpPr>
            <a:spLocks noChangeArrowheads="1"/>
          </p:cNvSpPr>
          <p:nvPr/>
        </p:nvSpPr>
        <p:spPr bwMode="auto">
          <a:xfrm>
            <a:off x="888088" y="722489"/>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60" name="Rectangle 1342"/>
          <p:cNvSpPr>
            <a:spLocks noChangeArrowheads="1"/>
          </p:cNvSpPr>
          <p:nvPr/>
        </p:nvSpPr>
        <p:spPr bwMode="auto">
          <a:xfrm>
            <a:off x="888088" y="722489"/>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61" name="Rectangle 1343"/>
          <p:cNvSpPr>
            <a:spLocks noChangeArrowheads="1"/>
          </p:cNvSpPr>
          <p:nvPr/>
        </p:nvSpPr>
        <p:spPr bwMode="auto">
          <a:xfrm>
            <a:off x="888088" y="722489"/>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62" name="Rectangle 1344"/>
          <p:cNvSpPr>
            <a:spLocks noChangeArrowheads="1"/>
          </p:cNvSpPr>
          <p:nvPr/>
        </p:nvSpPr>
        <p:spPr bwMode="auto">
          <a:xfrm>
            <a:off x="882067" y="690880"/>
            <a:ext cx="3010" cy="4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324" name="Title 323"/>
          <p:cNvSpPr>
            <a:spLocks noGrp="1"/>
          </p:cNvSpPr>
          <p:nvPr>
            <p:ph type="title"/>
          </p:nvPr>
        </p:nvSpPr>
        <p:spPr>
          <a:xfrm>
            <a:off x="651210" y="428978"/>
            <a:ext cx="16004570" cy="1467556"/>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651211" y="2077156"/>
            <a:ext cx="16005808" cy="6543450"/>
          </a:xfrm>
        </p:spPr>
        <p:txBody>
          <a:bodyPr>
            <a:normAutofit/>
          </a:bodyPr>
          <a:lstStyle>
            <a:lvl1pPr>
              <a:lnSpc>
                <a:spcPct val="130000"/>
              </a:lnSpc>
              <a:spcBef>
                <a:spcPts val="1707"/>
              </a:spcBef>
              <a:defRPr>
                <a:solidFill>
                  <a:srgbClr val="7F7F7F"/>
                </a:solidFill>
              </a:defRPr>
            </a:lvl1pPr>
            <a:lvl2pPr>
              <a:lnSpc>
                <a:spcPct val="130000"/>
              </a:lnSpc>
              <a:spcBef>
                <a:spcPts val="1707"/>
              </a:spcBef>
              <a:buClr>
                <a:schemeClr val="tx2">
                  <a:lumMod val="50000"/>
                  <a:lumOff val="50000"/>
                </a:schemeClr>
              </a:buClr>
              <a:defRPr>
                <a:solidFill>
                  <a:srgbClr val="7F7F7F"/>
                </a:solidFill>
              </a:defRPr>
            </a:lvl2pPr>
            <a:lvl3pPr marL="793280">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endParaRPr lang="en-US" dirty="0">
              <a:solidFill>
                <a:srgbClr val="000000">
                  <a:lumMod val="65000"/>
                  <a:lumOff val="35000"/>
                </a:srgbClr>
              </a:solidFill>
            </a:endParaRPr>
          </a:p>
        </p:txBody>
      </p:sp>
      <p:sp>
        <p:nvSpPr>
          <p:cNvPr id="64" name="Slide Number Placeholder 9"/>
          <p:cNvSpPr>
            <a:spLocks noGrp="1"/>
          </p:cNvSpPr>
          <p:nvPr>
            <p:ph type="sldNum" sz="quarter" idx="12"/>
          </p:nvPr>
        </p:nvSpPr>
        <p:spPr/>
        <p:txBody>
          <a:bodyPr/>
          <a:lstStyle>
            <a:lvl1pPr>
              <a:defRPr/>
            </a:lvl1pPr>
          </a:lstStyle>
          <a:p>
            <a:pPr>
              <a:defRPr/>
            </a:pPr>
            <a:fld id="{A283F888-5D10-437C-8AF3-69FAC4295061}"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16423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12099049" y="876018"/>
            <a:ext cx="1923684" cy="26957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7" name="Freeform 1683"/>
          <p:cNvSpPr>
            <a:spLocks/>
          </p:cNvSpPr>
          <p:nvPr/>
        </p:nvSpPr>
        <p:spPr bwMode="auto">
          <a:xfrm flipH="1">
            <a:off x="14052838" y="4516"/>
            <a:ext cx="1351699" cy="830862"/>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24" name="Title 323"/>
          <p:cNvSpPr>
            <a:spLocks noGrp="1"/>
          </p:cNvSpPr>
          <p:nvPr>
            <p:ph type="title"/>
          </p:nvPr>
        </p:nvSpPr>
        <p:spPr>
          <a:xfrm>
            <a:off x="676874" y="428978"/>
            <a:ext cx="16004257" cy="949103"/>
          </a:xfrm>
        </p:spPr>
        <p:txBody>
          <a:bodyPr/>
          <a:lstStyle>
            <a:lvl1pPr>
              <a:defRPr b="0" i="0" cap="none" baseline="0">
                <a:solidFill>
                  <a:schemeClr val="tx1"/>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676874" y="2274503"/>
            <a:ext cx="16005808" cy="6346103"/>
          </a:xfrm>
        </p:spPr>
        <p:txBody>
          <a:bodyPr/>
          <a:lstStyle>
            <a:lvl1pPr>
              <a:defRPr>
                <a:solidFill>
                  <a:srgbClr val="7F7F7F"/>
                </a:solidFill>
              </a:defRPr>
            </a:lvl1pPr>
            <a:lvl2pPr>
              <a:buClr>
                <a:schemeClr val="tx2">
                  <a:lumMod val="50000"/>
                  <a:lumOff val="50000"/>
                </a:schemeClr>
              </a:buClr>
              <a:defRPr>
                <a:solidFill>
                  <a:srgbClr val="7F7F7F"/>
                </a:solidFill>
              </a:defRPr>
            </a:lvl2pPr>
            <a:lvl3pPr marL="793280">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676874" y="1458358"/>
            <a:ext cx="15996645" cy="735869"/>
          </a:xfrm>
        </p:spPr>
        <p:txBody>
          <a:bodyPr>
            <a:normAutofit/>
          </a:bodyPr>
          <a:lstStyle>
            <a:lvl1pPr algn="l">
              <a:lnSpc>
                <a:spcPct val="100000"/>
              </a:lnSpc>
              <a:spcBef>
                <a:spcPts val="0"/>
              </a:spcBef>
              <a:defRPr sz="2276" b="0" cap="none" baseline="0">
                <a:solidFill>
                  <a:schemeClr val="bg2"/>
                </a:solidFill>
              </a:defRPr>
            </a:lvl1pPr>
            <a:lvl2pPr>
              <a:defRPr sz="2276" cap="all">
                <a:solidFill>
                  <a:schemeClr val="tx2">
                    <a:lumMod val="50000"/>
                    <a:lumOff val="50000"/>
                  </a:schemeClr>
                </a:solidFill>
              </a:defRPr>
            </a:lvl2pPr>
            <a:lvl3pPr>
              <a:defRPr sz="2276" cap="all">
                <a:solidFill>
                  <a:schemeClr val="tx2">
                    <a:lumMod val="50000"/>
                    <a:lumOff val="50000"/>
                  </a:schemeClr>
                </a:solidFill>
              </a:defRPr>
            </a:lvl3pPr>
            <a:lvl4pPr>
              <a:defRPr sz="2276" cap="all">
                <a:solidFill>
                  <a:schemeClr val="tx2">
                    <a:lumMod val="50000"/>
                    <a:lumOff val="50000"/>
                  </a:schemeClr>
                </a:solidFill>
              </a:defRPr>
            </a:lvl4pPr>
            <a:lvl5pPr>
              <a:defRPr sz="2276" cap="all">
                <a:solidFill>
                  <a:schemeClr val="tx2">
                    <a:lumMod val="50000"/>
                    <a:lumOff val="50000"/>
                  </a:schemeClr>
                </a:solidFill>
              </a:defRPr>
            </a:lvl5pPr>
          </a:lstStyle>
          <a:p>
            <a:pPr lvl="0"/>
            <a:r>
              <a:rPr lang="en-US" smtClean="0"/>
              <a:t>Click to edit Master text styles</a:t>
            </a:r>
          </a:p>
        </p:txBody>
      </p:sp>
      <p:sp>
        <p:nvSpPr>
          <p:cNvPr id="8" name="Footer Placeholder 1"/>
          <p:cNvSpPr>
            <a:spLocks noGrp="1"/>
          </p:cNvSpPr>
          <p:nvPr>
            <p:ph type="ftr" sz="quarter" idx="15"/>
          </p:nvPr>
        </p:nvSpPr>
        <p:spPr/>
        <p:txBody>
          <a:bodyPr/>
          <a:lstStyle>
            <a:lvl1pPr>
              <a:defRPr/>
            </a:lvl1pPr>
          </a:lstStyle>
          <a:p>
            <a:pPr>
              <a:defRPr/>
            </a:pPr>
            <a:endParaRPr lang="en-US" dirty="0">
              <a:solidFill>
                <a:srgbClr val="000000">
                  <a:lumMod val="65000"/>
                  <a:lumOff val="35000"/>
                </a:srgbClr>
              </a:solidFill>
            </a:endParaRPr>
          </a:p>
        </p:txBody>
      </p:sp>
      <p:sp>
        <p:nvSpPr>
          <p:cNvPr id="9" name="Slide Number Placeholder 2"/>
          <p:cNvSpPr>
            <a:spLocks noGrp="1"/>
          </p:cNvSpPr>
          <p:nvPr>
            <p:ph type="sldNum" sz="quarter" idx="16"/>
          </p:nvPr>
        </p:nvSpPr>
        <p:spPr/>
        <p:txBody>
          <a:bodyPr/>
          <a:lstStyle>
            <a:lvl1pPr>
              <a:defRPr/>
            </a:lvl1pPr>
          </a:lstStyle>
          <a:p>
            <a:pPr>
              <a:defRPr/>
            </a:pPr>
            <a:fld id="{2F82F433-E270-4B87-B8DE-BAFF4911C548}"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2984886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873" y="576145"/>
            <a:ext cx="5709714" cy="7847418"/>
          </a:xfrm>
        </p:spPr>
        <p:txBody>
          <a:bodyPr anchor="ctr"/>
          <a:lstStyle>
            <a:lvl1pPr algn="l">
              <a:defRPr sz="3413" b="0" i="0" cap="all" baseline="0">
                <a:solidFill>
                  <a:schemeClr val="bg2"/>
                </a:solidFill>
                <a:latin typeface="+mn-lt"/>
                <a:cs typeface="Andes ExtraLight"/>
              </a:defRPr>
            </a:lvl1pPr>
            <a:lvl2pPr algn="l">
              <a:defRPr sz="3413" b="0" i="0" cap="all">
                <a:solidFill>
                  <a:schemeClr val="tx2">
                    <a:lumMod val="50000"/>
                    <a:lumOff val="50000"/>
                  </a:schemeClr>
                </a:solidFill>
                <a:latin typeface="+mn-lt"/>
                <a:cs typeface="Andes ExtraLight"/>
              </a:defRPr>
            </a:lvl2pPr>
            <a:lvl3pPr algn="l">
              <a:defRPr sz="3413" b="0" i="0" cap="all">
                <a:solidFill>
                  <a:schemeClr val="tx2">
                    <a:lumMod val="50000"/>
                    <a:lumOff val="50000"/>
                  </a:schemeClr>
                </a:solidFill>
                <a:latin typeface="+mn-lt"/>
                <a:cs typeface="Andes ExtraLight"/>
              </a:defRPr>
            </a:lvl3pPr>
            <a:lvl4pPr algn="l">
              <a:defRPr sz="3413" b="0" i="0" cap="all">
                <a:solidFill>
                  <a:schemeClr val="tx2">
                    <a:lumMod val="50000"/>
                    <a:lumOff val="50000"/>
                  </a:schemeClr>
                </a:solidFill>
                <a:latin typeface="+mn-lt"/>
                <a:cs typeface="Andes ExtraLight"/>
              </a:defRPr>
            </a:lvl4pPr>
            <a:lvl5pPr algn="l">
              <a:defRPr sz="3413" b="0" i="0" cap="all">
                <a:solidFill>
                  <a:schemeClr val="tx2">
                    <a:lumMod val="50000"/>
                    <a:lumOff val="50000"/>
                  </a:schemeClr>
                </a:solidFill>
                <a:latin typeface="+mn-lt"/>
                <a:cs typeface="Andes ExtraLight"/>
              </a:defRPr>
            </a:lvl5pPr>
            <a:lvl6pPr>
              <a:defRPr sz="2560"/>
            </a:lvl6pPr>
            <a:lvl7pPr>
              <a:defRPr sz="2560"/>
            </a:lvl7pPr>
            <a:lvl8pPr>
              <a:defRPr sz="2560"/>
            </a:lvl8pPr>
            <a:lvl9pPr>
              <a:defRPr sz="2560"/>
            </a:lvl9pPr>
          </a:lstStyle>
          <a:p>
            <a:pPr lvl="0"/>
            <a:r>
              <a:rPr lang="en-US" smtClean="0"/>
              <a:t>Click to edit Master text styles</a:t>
            </a:r>
          </a:p>
        </p:txBody>
      </p:sp>
      <p:sp>
        <p:nvSpPr>
          <p:cNvPr id="4" name="Content Placeholder 3"/>
          <p:cNvSpPr>
            <a:spLocks noGrp="1"/>
          </p:cNvSpPr>
          <p:nvPr>
            <p:ph sz="half" idx="2"/>
          </p:nvPr>
        </p:nvSpPr>
        <p:spPr>
          <a:xfrm>
            <a:off x="6984273" y="576145"/>
            <a:ext cx="9874316" cy="7798158"/>
          </a:xfrm>
        </p:spPr>
        <p:txBody>
          <a:bodyPr anchor="ctr"/>
          <a:lstStyle>
            <a:lvl1pPr>
              <a:defRPr sz="2276">
                <a:solidFill>
                  <a:schemeClr val="tx2">
                    <a:lumMod val="50000"/>
                    <a:lumOff val="50000"/>
                  </a:schemeClr>
                </a:solidFill>
              </a:defRPr>
            </a:lvl1pPr>
            <a:lvl2pPr>
              <a:buClr>
                <a:schemeClr val="tx2">
                  <a:lumMod val="50000"/>
                  <a:lumOff val="50000"/>
                </a:schemeClr>
              </a:buClr>
              <a:defRPr sz="2276">
                <a:solidFill>
                  <a:schemeClr val="tx2">
                    <a:lumMod val="50000"/>
                    <a:lumOff val="50000"/>
                  </a:schemeClr>
                </a:solidFill>
              </a:defRPr>
            </a:lvl2pPr>
            <a:lvl3pPr marL="793280">
              <a:buClr>
                <a:schemeClr val="tx2">
                  <a:lumMod val="50000"/>
                  <a:lumOff val="50000"/>
                </a:schemeClr>
              </a:buClr>
              <a:defRPr sz="2276">
                <a:solidFill>
                  <a:schemeClr val="tx2">
                    <a:lumMod val="50000"/>
                    <a:lumOff val="50000"/>
                  </a:schemeClr>
                </a:solidFill>
              </a:defRPr>
            </a:lvl3pPr>
            <a:lvl4pPr>
              <a:buClr>
                <a:schemeClr val="tx2">
                  <a:lumMod val="50000"/>
                  <a:lumOff val="50000"/>
                </a:schemeClr>
              </a:buClr>
              <a:defRPr sz="2276">
                <a:solidFill>
                  <a:schemeClr val="tx2">
                    <a:lumMod val="50000"/>
                    <a:lumOff val="50000"/>
                  </a:schemeClr>
                </a:solidFill>
              </a:defRPr>
            </a:lvl4pPr>
            <a:lvl5pPr>
              <a:buClr>
                <a:schemeClr val="tx2">
                  <a:lumMod val="50000"/>
                  <a:lumOff val="50000"/>
                </a:schemeClr>
              </a:buClr>
              <a:defRPr sz="2276">
                <a:solidFill>
                  <a:schemeClr val="tx2">
                    <a:lumMod val="50000"/>
                    <a:lumOff val="50000"/>
                  </a:schemeClr>
                </a:solidFill>
              </a:defRPr>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62208675-CAA3-4B72-A2D6-0A29A05F2EE3}"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596209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676872" y="410505"/>
            <a:ext cx="16181718" cy="656809"/>
          </a:xfrm>
        </p:spPr>
        <p:txBody>
          <a:bodyPr/>
          <a:lstStyle>
            <a:lvl1pPr>
              <a:defRPr sz="3129" b="0" i="0"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6984273" y="1399236"/>
            <a:ext cx="9874316" cy="6975067"/>
          </a:xfrm>
        </p:spPr>
        <p:txBody>
          <a:bodyPr anchor="ctr"/>
          <a:lstStyle>
            <a:lvl1pPr>
              <a:defRPr sz="2276">
                <a:solidFill>
                  <a:schemeClr val="tx2">
                    <a:lumMod val="50000"/>
                    <a:lumOff val="50000"/>
                  </a:schemeClr>
                </a:solidFill>
              </a:defRPr>
            </a:lvl1pPr>
            <a:lvl2pPr>
              <a:buClr>
                <a:schemeClr val="tx2">
                  <a:lumMod val="50000"/>
                  <a:lumOff val="50000"/>
                </a:schemeClr>
              </a:buClr>
              <a:defRPr sz="2276">
                <a:solidFill>
                  <a:schemeClr val="tx2">
                    <a:lumMod val="50000"/>
                    <a:lumOff val="50000"/>
                  </a:schemeClr>
                </a:solidFill>
              </a:defRPr>
            </a:lvl2pPr>
            <a:lvl3pPr marL="793280">
              <a:buClr>
                <a:schemeClr val="tx2">
                  <a:lumMod val="50000"/>
                  <a:lumOff val="50000"/>
                </a:schemeClr>
              </a:buClr>
              <a:defRPr sz="2276">
                <a:solidFill>
                  <a:schemeClr val="tx2">
                    <a:lumMod val="50000"/>
                    <a:lumOff val="50000"/>
                  </a:schemeClr>
                </a:solidFill>
              </a:defRPr>
            </a:lvl3pPr>
            <a:lvl4pPr>
              <a:buClr>
                <a:schemeClr val="tx2">
                  <a:lumMod val="50000"/>
                  <a:lumOff val="50000"/>
                </a:schemeClr>
              </a:buClr>
              <a:defRPr sz="2276">
                <a:solidFill>
                  <a:schemeClr val="tx2">
                    <a:lumMod val="50000"/>
                    <a:lumOff val="50000"/>
                  </a:schemeClr>
                </a:solidFill>
              </a:defRPr>
            </a:lvl4pPr>
            <a:lvl5pPr>
              <a:buClr>
                <a:schemeClr val="tx2">
                  <a:lumMod val="50000"/>
                  <a:lumOff val="50000"/>
                </a:schemeClr>
              </a:buClr>
              <a:defRPr sz="2276">
                <a:solidFill>
                  <a:schemeClr val="tx2">
                    <a:lumMod val="50000"/>
                    <a:lumOff val="50000"/>
                  </a:schemeClr>
                </a:solidFill>
              </a:defRPr>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654D5BC9-B7C7-4637-9F61-8FD8F4D6831A}"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164570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608430" y="410505"/>
            <a:ext cx="16250159" cy="656809"/>
          </a:xfrm>
        </p:spPr>
        <p:txBody>
          <a:bodyPr/>
          <a:lstStyle>
            <a:lvl1pPr>
              <a:defRPr sz="3129" b="0" i="0" cap="none"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6870191" y="2053390"/>
            <a:ext cx="10064451" cy="6464374"/>
          </a:xfrm>
        </p:spPr>
        <p:txBody>
          <a:bodyPr/>
          <a:lstStyle>
            <a:lvl1pPr>
              <a:defRPr sz="2276">
                <a:solidFill>
                  <a:schemeClr val="tx2">
                    <a:lumMod val="50000"/>
                    <a:lumOff val="50000"/>
                  </a:schemeClr>
                </a:solidFill>
              </a:defRPr>
            </a:lvl1pPr>
            <a:lvl2pPr>
              <a:buClr>
                <a:schemeClr val="tx2">
                  <a:lumMod val="50000"/>
                  <a:lumOff val="50000"/>
                </a:schemeClr>
              </a:buClr>
              <a:defRPr sz="2276">
                <a:solidFill>
                  <a:schemeClr val="tx2">
                    <a:lumMod val="50000"/>
                    <a:lumOff val="50000"/>
                  </a:schemeClr>
                </a:solidFill>
              </a:defRPr>
            </a:lvl2pPr>
            <a:lvl3pPr marL="793280">
              <a:buClr>
                <a:schemeClr val="tx2">
                  <a:lumMod val="50000"/>
                  <a:lumOff val="50000"/>
                </a:schemeClr>
              </a:buClr>
              <a:defRPr sz="2276">
                <a:solidFill>
                  <a:schemeClr val="tx2">
                    <a:lumMod val="50000"/>
                    <a:lumOff val="50000"/>
                  </a:schemeClr>
                </a:solidFill>
              </a:defRPr>
            </a:lvl3pPr>
            <a:lvl4pPr>
              <a:buClr>
                <a:schemeClr val="tx2">
                  <a:lumMod val="50000"/>
                  <a:lumOff val="50000"/>
                </a:schemeClr>
              </a:buClr>
              <a:defRPr sz="2276">
                <a:solidFill>
                  <a:schemeClr val="tx2">
                    <a:lumMod val="50000"/>
                    <a:lumOff val="50000"/>
                  </a:schemeClr>
                </a:solidFill>
              </a:defRPr>
            </a:lvl4pPr>
            <a:lvl5pPr>
              <a:buClr>
                <a:schemeClr val="tx2">
                  <a:lumMod val="50000"/>
                  <a:lumOff val="50000"/>
                </a:schemeClr>
              </a:buClr>
              <a:defRPr sz="2276">
                <a:solidFill>
                  <a:schemeClr val="tx2">
                    <a:lumMod val="50000"/>
                    <a:lumOff val="50000"/>
                  </a:schemeClr>
                </a:solidFill>
              </a:defRPr>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3"/>
          </p:nvPr>
        </p:nvSpPr>
        <p:spPr>
          <a:xfrm>
            <a:off x="608907" y="1426559"/>
            <a:ext cx="5855663" cy="7071360"/>
          </a:xfrm>
        </p:spPr>
        <p:txBody>
          <a:bodyPr rIns="182880" anchor="ctr"/>
          <a:lstStyle>
            <a:lvl1pPr>
              <a:defRPr sz="2276" baseline="0"/>
            </a:lvl1pPr>
          </a:lstStyle>
          <a:p>
            <a:pPr lvl="0"/>
            <a:r>
              <a:rPr lang="en-US" smtClean="0"/>
              <a:t>Click to edit Master text styles</a:t>
            </a:r>
          </a:p>
        </p:txBody>
      </p:sp>
      <p:sp>
        <p:nvSpPr>
          <p:cNvPr id="12" name="Text Placeholder 11"/>
          <p:cNvSpPr>
            <a:spLocks noGrp="1"/>
          </p:cNvSpPr>
          <p:nvPr>
            <p:ph type="body" sz="quarter" idx="14"/>
          </p:nvPr>
        </p:nvSpPr>
        <p:spPr>
          <a:xfrm>
            <a:off x="6869875" y="1388533"/>
            <a:ext cx="10039417" cy="588804"/>
          </a:xfrm>
        </p:spPr>
        <p:txBody>
          <a:bodyPr/>
          <a:lstStyle>
            <a:lvl1pPr algn="ctr">
              <a:defRPr sz="2276" b="0" cap="all"/>
            </a:lvl1pPr>
          </a:lstStyle>
          <a:p>
            <a:pPr lvl="0"/>
            <a:r>
              <a:rPr lang="en-US" smtClean="0"/>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2A3792E1-95E9-4C5C-953C-4AF4879E9363}"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2870165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721398" y="437297"/>
            <a:ext cx="15948536" cy="1399030"/>
          </a:xfrm>
        </p:spPr>
        <p:txBody>
          <a:bodyPr/>
          <a:lstStyle>
            <a:lvl1pPr>
              <a:defRPr sz="3129"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676874" y="2543762"/>
            <a:ext cx="7838150" cy="6257465"/>
          </a:xfrm>
        </p:spPr>
        <p:txBody>
          <a:bodyPr lIns="182880" rIns="182880" anchor="ctr"/>
          <a:lstStyle>
            <a:lvl1pPr marL="0" marR="0" indent="0" algn="l" defTabSz="1300460" rtl="0" eaLnBrk="0" fontAlgn="base" latinLnBrk="0" hangingPunct="0">
              <a:lnSpc>
                <a:spcPct val="130000"/>
              </a:lnSpc>
              <a:spcBef>
                <a:spcPts val="2560"/>
              </a:spcBef>
              <a:spcAft>
                <a:spcPct val="0"/>
              </a:spcAft>
              <a:buClr>
                <a:schemeClr val="tx2">
                  <a:lumMod val="75000"/>
                  <a:lumOff val="25000"/>
                </a:schemeClr>
              </a:buClr>
              <a:buSzTx/>
              <a:buFontTx/>
              <a:buNone/>
              <a:tabLst/>
              <a:defRPr sz="2276">
                <a:solidFill>
                  <a:srgbClr val="595959"/>
                </a:solidFill>
              </a:defRPr>
            </a:lvl1pPr>
            <a:lvl2pPr>
              <a:defRPr sz="2276">
                <a:solidFill>
                  <a:srgbClr val="595959"/>
                </a:solidFill>
              </a:defRPr>
            </a:lvl2pPr>
            <a:lvl3pPr>
              <a:defRPr sz="2276">
                <a:solidFill>
                  <a:srgbClr val="595959"/>
                </a:solidFill>
              </a:defRPr>
            </a:lvl3pPr>
            <a:lvl4pPr>
              <a:defRPr sz="2276">
                <a:solidFill>
                  <a:srgbClr val="595959"/>
                </a:solidFill>
              </a:defRPr>
            </a:lvl4pPr>
            <a:lvl5pPr>
              <a:defRPr sz="2276">
                <a:solidFill>
                  <a:srgbClr val="595959"/>
                </a:solidFill>
              </a:defRPr>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8832133" y="2543658"/>
            <a:ext cx="7837799" cy="6260854"/>
          </a:xfrm>
        </p:spPr>
        <p:txBody>
          <a:bodyPr lIns="182880" rIns="182880" anchor="ctr"/>
          <a:lstStyle>
            <a:lvl1pPr marL="0" marR="0" indent="0" algn="l" defTabSz="1300460" rtl="0" eaLnBrk="0" fontAlgn="base" latinLnBrk="0" hangingPunct="0">
              <a:lnSpc>
                <a:spcPct val="130000"/>
              </a:lnSpc>
              <a:spcBef>
                <a:spcPts val="2560"/>
              </a:spcBef>
              <a:spcAft>
                <a:spcPct val="0"/>
              </a:spcAft>
              <a:buClr>
                <a:schemeClr val="tx2">
                  <a:lumMod val="75000"/>
                  <a:lumOff val="25000"/>
                </a:schemeClr>
              </a:buClr>
              <a:buSzTx/>
              <a:buFontTx/>
              <a:buNone/>
              <a:tabLst/>
              <a:defRPr sz="2276">
                <a:solidFill>
                  <a:srgbClr val="595959"/>
                </a:solidFill>
              </a:defRPr>
            </a:lvl1pPr>
            <a:lvl2pPr>
              <a:defRPr sz="2276">
                <a:solidFill>
                  <a:srgbClr val="595959"/>
                </a:solidFill>
              </a:defRPr>
            </a:lvl2pPr>
            <a:lvl3pPr>
              <a:defRPr sz="2276">
                <a:solidFill>
                  <a:srgbClr val="595959"/>
                </a:solidFill>
              </a:defRPr>
            </a:lvl3pPr>
            <a:lvl4pPr>
              <a:defRPr sz="2276">
                <a:solidFill>
                  <a:srgbClr val="595959"/>
                </a:solidFill>
              </a:defRPr>
            </a:lvl4pPr>
            <a:lvl5pPr>
              <a:defRPr sz="2276">
                <a:solidFill>
                  <a:srgbClr val="595959"/>
                </a:solidFill>
              </a:defRPr>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3"/>
          </p:nvPr>
        </p:nvSpPr>
        <p:spPr>
          <a:xfrm>
            <a:off x="676874" y="2033153"/>
            <a:ext cx="7838150" cy="375937"/>
          </a:xfrm>
        </p:spPr>
        <p:txBody>
          <a:bodyPr anchor="ctr">
            <a:normAutofit/>
          </a:bodyPr>
          <a:lstStyle>
            <a:lvl1pPr algn="ctr">
              <a:defRPr sz="1991" cap="all">
                <a:solidFill>
                  <a:srgbClr val="595959"/>
                </a:solidFill>
              </a:defRPr>
            </a:lvl1pPr>
            <a:lvl2pPr>
              <a:defRPr sz="2276">
                <a:solidFill>
                  <a:srgbClr val="595959"/>
                </a:solidFill>
              </a:defRPr>
            </a:lvl2pPr>
            <a:lvl3pPr>
              <a:defRPr sz="2276">
                <a:solidFill>
                  <a:srgbClr val="595959"/>
                </a:solidFill>
              </a:defRPr>
            </a:lvl3pPr>
            <a:lvl4pPr>
              <a:defRPr sz="2276">
                <a:solidFill>
                  <a:srgbClr val="595959"/>
                </a:solidFill>
              </a:defRPr>
            </a:lvl4pPr>
            <a:lvl5pPr>
              <a:defRPr sz="2276">
                <a:solidFill>
                  <a:srgbClr val="595959"/>
                </a:solidFill>
              </a:defRPr>
            </a:lvl5pPr>
            <a:lvl6pPr>
              <a:defRPr sz="2560"/>
            </a:lvl6pPr>
            <a:lvl7pPr>
              <a:defRPr sz="2560"/>
            </a:lvl7pPr>
            <a:lvl8pPr>
              <a:defRPr sz="2560"/>
            </a:lvl8pPr>
            <a:lvl9pPr>
              <a:defRPr sz="2560"/>
            </a:lvl9pPr>
          </a:lstStyle>
          <a:p>
            <a:pPr lvl="0"/>
            <a:r>
              <a:rPr lang="en-US" smtClean="0"/>
              <a:t>Click to edit Master text styles</a:t>
            </a:r>
          </a:p>
        </p:txBody>
      </p:sp>
      <p:sp>
        <p:nvSpPr>
          <p:cNvPr id="8" name="Content Placeholder 3"/>
          <p:cNvSpPr>
            <a:spLocks noGrp="1"/>
          </p:cNvSpPr>
          <p:nvPr>
            <p:ph sz="half" idx="14"/>
          </p:nvPr>
        </p:nvSpPr>
        <p:spPr>
          <a:xfrm>
            <a:off x="8832135" y="2021745"/>
            <a:ext cx="7837799" cy="375937"/>
          </a:xfrm>
        </p:spPr>
        <p:txBody>
          <a:bodyPr anchor="ctr">
            <a:normAutofit/>
          </a:bodyPr>
          <a:lstStyle>
            <a:lvl1pPr algn="ctr">
              <a:defRPr sz="1991" cap="all">
                <a:solidFill>
                  <a:srgbClr val="595959"/>
                </a:solidFill>
              </a:defRPr>
            </a:lvl1pPr>
            <a:lvl2pPr>
              <a:defRPr sz="2276">
                <a:solidFill>
                  <a:srgbClr val="595959"/>
                </a:solidFill>
              </a:defRPr>
            </a:lvl2pPr>
            <a:lvl3pPr>
              <a:defRPr sz="2276">
                <a:solidFill>
                  <a:srgbClr val="595959"/>
                </a:solidFill>
              </a:defRPr>
            </a:lvl3pPr>
            <a:lvl4pPr>
              <a:defRPr sz="2276">
                <a:solidFill>
                  <a:srgbClr val="595959"/>
                </a:solidFill>
              </a:defRPr>
            </a:lvl4pPr>
            <a:lvl5pPr>
              <a:defRPr sz="2276">
                <a:solidFill>
                  <a:srgbClr val="595959"/>
                </a:solidFill>
              </a:defRPr>
            </a:lvl5pPr>
            <a:lvl6pPr>
              <a:defRPr sz="2560"/>
            </a:lvl6pPr>
            <a:lvl7pPr>
              <a:defRPr sz="2560"/>
            </a:lvl7pPr>
            <a:lvl8pPr>
              <a:defRPr sz="2560"/>
            </a:lvl8pPr>
            <a:lvl9pPr>
              <a:defRPr sz="2560"/>
            </a:lvl9pPr>
          </a:lstStyle>
          <a:p>
            <a:pPr lvl="0"/>
            <a:r>
              <a:rPr lang="en-US" smtClean="0"/>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C12CCBFA-CE5A-47C9-B2E6-E898C764D586}"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10" name="Footer Placeholder 4"/>
          <p:cNvSpPr>
            <a:spLocks noGrp="1"/>
          </p:cNvSpPr>
          <p:nvPr>
            <p:ph type="ftr" sz="quarter" idx="16"/>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1963787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676873" y="492607"/>
            <a:ext cx="5965157" cy="8226520"/>
          </a:xfrm>
        </p:spPr>
        <p:txBody>
          <a:bodyPr anchor="ctr"/>
          <a:lstStyle>
            <a:lvl1pPr>
              <a:defRPr sz="4551" b="0" i="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6984272" y="492607"/>
            <a:ext cx="9798263" cy="8226519"/>
          </a:xfrm>
        </p:spPr>
        <p:txBody>
          <a:bodyPr anchor="ctr"/>
          <a:lstStyle>
            <a:lvl1pPr>
              <a:lnSpc>
                <a:spcPct val="125000"/>
              </a:lnSpc>
              <a:spcBef>
                <a:spcPts val="0"/>
              </a:spcBef>
              <a:spcAft>
                <a:spcPts val="3129"/>
              </a:spcAft>
              <a:defRPr sz="3129">
                <a:solidFill>
                  <a:schemeClr val="tx2">
                    <a:lumMod val="50000"/>
                    <a:lumOff val="50000"/>
                  </a:schemeClr>
                </a:solidFill>
              </a:defRPr>
            </a:lvl1pPr>
            <a:lvl2pPr marL="0" indent="0">
              <a:lnSpc>
                <a:spcPct val="125000"/>
              </a:lnSpc>
              <a:spcBef>
                <a:spcPts val="0"/>
              </a:spcBef>
              <a:spcAft>
                <a:spcPts val="3129"/>
              </a:spcAft>
              <a:buNone/>
              <a:defRPr sz="2844" baseline="0">
                <a:solidFill>
                  <a:schemeClr val="tx2">
                    <a:lumMod val="50000"/>
                    <a:lumOff val="50000"/>
                  </a:schemeClr>
                </a:solidFill>
              </a:defRPr>
            </a:lvl2pPr>
            <a:lvl3pPr marL="0" indent="0">
              <a:lnSpc>
                <a:spcPct val="130000"/>
              </a:lnSpc>
              <a:buNone/>
              <a:defRPr sz="2276">
                <a:solidFill>
                  <a:schemeClr val="tx2">
                    <a:lumMod val="50000"/>
                    <a:lumOff val="50000"/>
                  </a:schemeClr>
                </a:solidFill>
              </a:defRPr>
            </a:lvl3pPr>
            <a:lvl4pPr marL="260092" indent="0">
              <a:lnSpc>
                <a:spcPct val="130000"/>
              </a:lnSpc>
              <a:buNone/>
              <a:defRPr sz="2276">
                <a:solidFill>
                  <a:schemeClr val="tx2">
                    <a:lumMod val="50000"/>
                    <a:lumOff val="50000"/>
                  </a:schemeClr>
                </a:solidFill>
              </a:defRPr>
            </a:lvl4pPr>
            <a:lvl5pPr marL="646979" indent="0">
              <a:lnSpc>
                <a:spcPct val="130000"/>
              </a:lnSpc>
              <a:buNone/>
              <a:defRPr sz="2276">
                <a:solidFill>
                  <a:schemeClr val="tx2">
                    <a:lumMod val="50000"/>
                    <a:lumOff val="50000"/>
                  </a:schemeClr>
                </a:solidFill>
              </a:defRPr>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p:txBody>
      </p:sp>
      <p:sp>
        <p:nvSpPr>
          <p:cNvPr id="5" name="Slide Number Placeholder 3"/>
          <p:cNvSpPr>
            <a:spLocks noGrp="1"/>
          </p:cNvSpPr>
          <p:nvPr>
            <p:ph type="sldNum" sz="quarter" idx="10"/>
          </p:nvPr>
        </p:nvSpPr>
        <p:spPr/>
        <p:txBody>
          <a:bodyPr/>
          <a:lstStyle>
            <a:lvl1pPr>
              <a:defRPr/>
            </a:lvl1pPr>
          </a:lstStyle>
          <a:p>
            <a:pPr>
              <a:defRPr/>
            </a:pPr>
            <a:fld id="{2E98DEBA-0AF4-4DA9-9477-D0E5E64D23A7}"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22716315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7860" y="390525"/>
            <a:ext cx="15604543"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867860" y="2276478"/>
            <a:ext cx="15604543"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676873" y="492607"/>
            <a:ext cx="5965157" cy="3976415"/>
          </a:xfrm>
        </p:spPr>
        <p:txBody>
          <a:bodyPr/>
          <a:lstStyle>
            <a:lvl1pPr>
              <a:defRPr sz="4551" b="0" i="0" cap="all">
                <a:solidFill>
                  <a:schemeClr val="tx1"/>
                </a:solidFill>
                <a:latin typeface="+mn-lt"/>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984272" y="492607"/>
            <a:ext cx="9798263" cy="8226519"/>
          </a:xfrm>
        </p:spPr>
        <p:txBody>
          <a:bodyPr anchor="ctr"/>
          <a:lstStyle>
            <a:lvl1pPr>
              <a:lnSpc>
                <a:spcPct val="125000"/>
              </a:lnSpc>
              <a:spcBef>
                <a:spcPts val="0"/>
              </a:spcBef>
              <a:spcAft>
                <a:spcPts val="3129"/>
              </a:spcAft>
              <a:defRPr sz="2276">
                <a:solidFill>
                  <a:schemeClr val="tx2">
                    <a:lumMod val="50000"/>
                    <a:lumOff val="50000"/>
                  </a:schemeClr>
                </a:solidFill>
              </a:defRPr>
            </a:lvl1pPr>
            <a:lvl2pPr marL="0" indent="0">
              <a:lnSpc>
                <a:spcPct val="125000"/>
              </a:lnSpc>
              <a:spcBef>
                <a:spcPts val="0"/>
              </a:spcBef>
              <a:spcAft>
                <a:spcPts val="3129"/>
              </a:spcAft>
              <a:buNone/>
              <a:defRPr sz="2276" baseline="0">
                <a:solidFill>
                  <a:schemeClr val="tx2">
                    <a:lumMod val="50000"/>
                    <a:lumOff val="50000"/>
                  </a:schemeClr>
                </a:solidFill>
              </a:defRPr>
            </a:lvl2pPr>
            <a:lvl3pPr marL="0" indent="0">
              <a:lnSpc>
                <a:spcPct val="130000"/>
              </a:lnSpc>
              <a:buNone/>
              <a:defRPr sz="2276">
                <a:solidFill>
                  <a:schemeClr val="tx2">
                    <a:lumMod val="50000"/>
                    <a:lumOff val="50000"/>
                  </a:schemeClr>
                </a:solidFill>
              </a:defRPr>
            </a:lvl3pPr>
            <a:lvl4pPr marL="260092" indent="0">
              <a:lnSpc>
                <a:spcPct val="130000"/>
              </a:lnSpc>
              <a:buNone/>
              <a:defRPr sz="2276">
                <a:solidFill>
                  <a:schemeClr val="tx2">
                    <a:lumMod val="50000"/>
                    <a:lumOff val="50000"/>
                  </a:schemeClr>
                </a:solidFill>
              </a:defRPr>
            </a:lvl4pPr>
            <a:lvl5pPr marL="646979" indent="0">
              <a:lnSpc>
                <a:spcPct val="130000"/>
              </a:lnSpc>
              <a:buNone/>
              <a:defRPr sz="2276">
                <a:solidFill>
                  <a:schemeClr val="tx2">
                    <a:lumMod val="50000"/>
                    <a:lumOff val="50000"/>
                  </a:schemeClr>
                </a:solidFill>
              </a:defRPr>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p:txBody>
      </p:sp>
      <p:sp>
        <p:nvSpPr>
          <p:cNvPr id="7" name="Content Placeholder 3"/>
          <p:cNvSpPr>
            <a:spLocks noGrp="1"/>
          </p:cNvSpPr>
          <p:nvPr>
            <p:ph sz="half" idx="12"/>
          </p:nvPr>
        </p:nvSpPr>
        <p:spPr>
          <a:xfrm>
            <a:off x="683377" y="4671452"/>
            <a:ext cx="5958654" cy="4047674"/>
          </a:xfrm>
        </p:spPr>
        <p:txBody>
          <a:bodyPr/>
          <a:lstStyle>
            <a:lvl1pPr>
              <a:lnSpc>
                <a:spcPct val="125000"/>
              </a:lnSpc>
              <a:spcBef>
                <a:spcPts val="0"/>
              </a:spcBef>
              <a:spcAft>
                <a:spcPts val="3129"/>
              </a:spcAft>
              <a:defRPr sz="3129" baseline="0">
                <a:solidFill>
                  <a:schemeClr val="tx2">
                    <a:lumMod val="50000"/>
                    <a:lumOff val="50000"/>
                  </a:schemeClr>
                </a:solidFill>
              </a:defRPr>
            </a:lvl1pPr>
            <a:lvl2pPr marL="0" indent="0">
              <a:lnSpc>
                <a:spcPct val="125000"/>
              </a:lnSpc>
              <a:spcBef>
                <a:spcPts val="0"/>
              </a:spcBef>
              <a:spcAft>
                <a:spcPts val="3129"/>
              </a:spcAft>
              <a:buNone/>
              <a:defRPr sz="2844" baseline="0">
                <a:solidFill>
                  <a:schemeClr val="tx2">
                    <a:lumMod val="50000"/>
                    <a:lumOff val="50000"/>
                  </a:schemeClr>
                </a:solidFill>
              </a:defRPr>
            </a:lvl2pPr>
            <a:lvl3pPr marL="0" indent="0">
              <a:lnSpc>
                <a:spcPct val="130000"/>
              </a:lnSpc>
              <a:buNone/>
              <a:defRPr sz="2276">
                <a:solidFill>
                  <a:schemeClr val="tx2">
                    <a:lumMod val="50000"/>
                    <a:lumOff val="50000"/>
                  </a:schemeClr>
                </a:solidFill>
              </a:defRPr>
            </a:lvl3pPr>
            <a:lvl4pPr marL="260092" indent="0">
              <a:lnSpc>
                <a:spcPct val="130000"/>
              </a:lnSpc>
              <a:buNone/>
              <a:defRPr sz="2276">
                <a:solidFill>
                  <a:schemeClr val="tx2">
                    <a:lumMod val="50000"/>
                    <a:lumOff val="50000"/>
                  </a:schemeClr>
                </a:solidFill>
              </a:defRPr>
            </a:lvl4pPr>
            <a:lvl5pPr marL="646979" indent="0">
              <a:lnSpc>
                <a:spcPct val="130000"/>
              </a:lnSpc>
              <a:buNone/>
              <a:defRPr sz="2276">
                <a:solidFill>
                  <a:schemeClr val="tx2">
                    <a:lumMod val="50000"/>
                    <a:lumOff val="50000"/>
                  </a:schemeClr>
                </a:solidFill>
              </a:defRPr>
            </a:lvl5pPr>
            <a:lvl6pPr>
              <a:defRPr sz="2560"/>
            </a:lvl6pPr>
            <a:lvl7pPr>
              <a:defRPr sz="2560"/>
            </a:lvl7pPr>
            <a:lvl8pPr>
              <a:defRPr sz="2560"/>
            </a:lvl8pPr>
            <a:lvl9pPr>
              <a:defRPr sz="2560"/>
            </a:lvl9pPr>
          </a:lstStyle>
          <a:p>
            <a:pPr lvl="0"/>
            <a:r>
              <a:rPr lang="en-US" dirty="0" smtClean="0"/>
              <a:t>Click to edit Master text styles</a:t>
            </a:r>
          </a:p>
        </p:txBody>
      </p:sp>
      <p:sp>
        <p:nvSpPr>
          <p:cNvPr id="5" name="Slide Number Placeholder 3"/>
          <p:cNvSpPr>
            <a:spLocks noGrp="1"/>
          </p:cNvSpPr>
          <p:nvPr>
            <p:ph type="sldNum" sz="quarter" idx="13"/>
          </p:nvPr>
        </p:nvSpPr>
        <p:spPr/>
        <p:txBody>
          <a:bodyPr/>
          <a:lstStyle>
            <a:lvl1pPr>
              <a:defRPr/>
            </a:lvl1pPr>
          </a:lstStyle>
          <a:p>
            <a:pPr>
              <a:defRPr/>
            </a:pPr>
            <a:fld id="{EAF87238-12C0-4AAF-8A92-7FCA9C0CBFA7}"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14"/>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138083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7340263" cy="8726906"/>
          </a:xfrm>
        </p:spPr>
        <p:txBody>
          <a:bodyPr/>
          <a:lstStyle>
            <a:lvl1pPr algn="ctr">
              <a:defRPr/>
            </a:lvl1pPr>
          </a:lstStyle>
          <a:p>
            <a:pPr lvl="0"/>
            <a:r>
              <a:rPr lang="en-US" noProof="0" smtClean="0"/>
              <a:t>Drag picture to placeholder or click icon to add</a:t>
            </a:r>
            <a:endParaRPr lang="en-US" noProof="0" dirty="0"/>
          </a:p>
        </p:txBody>
      </p:sp>
      <p:sp>
        <p:nvSpPr>
          <p:cNvPr id="7" name="Title 1"/>
          <p:cNvSpPr>
            <a:spLocks noGrp="1"/>
          </p:cNvSpPr>
          <p:nvPr>
            <p:ph type="title"/>
          </p:nvPr>
        </p:nvSpPr>
        <p:spPr>
          <a:xfrm>
            <a:off x="9691280" y="4551682"/>
            <a:ext cx="6878304" cy="1083732"/>
          </a:xfrm>
        </p:spPr>
        <p:txBody>
          <a:bodyPr/>
          <a:lstStyle>
            <a:lvl1pPr>
              <a:defRPr b="1"/>
            </a:lvl1pPr>
          </a:lstStyle>
          <a:p>
            <a:r>
              <a:rPr lang="en-US" dirty="0" smtClean="0"/>
              <a:t>Click to edit Master title style</a:t>
            </a:r>
            <a:endParaRPr lang="en-US" dirty="0"/>
          </a:p>
        </p:txBody>
      </p:sp>
      <p:sp>
        <p:nvSpPr>
          <p:cNvPr id="8" name="Text Placeholder 5"/>
          <p:cNvSpPr>
            <a:spLocks noGrp="1"/>
          </p:cNvSpPr>
          <p:nvPr>
            <p:ph type="body" sz="quarter" idx="14"/>
          </p:nvPr>
        </p:nvSpPr>
        <p:spPr>
          <a:xfrm>
            <a:off x="9672617" y="5664314"/>
            <a:ext cx="6916235" cy="2514260"/>
          </a:xfrm>
        </p:spPr>
        <p:txBody>
          <a:bodyPr/>
          <a:lstStyle>
            <a:lvl1pPr>
              <a:defRPr b="1">
                <a:solidFill>
                  <a:srgbClr val="FFFFFF"/>
                </a:solidFill>
              </a:defRPr>
            </a:lvl1pPr>
          </a:lstStyle>
          <a:p>
            <a:pPr lvl="0"/>
            <a:r>
              <a:rPr lang="en-US" dirty="0" smtClean="0"/>
              <a:t>Click to edit Master text styles</a:t>
            </a:r>
          </a:p>
        </p:txBody>
      </p:sp>
      <p:sp>
        <p:nvSpPr>
          <p:cNvPr id="5" name="Slide Number Placeholder 3"/>
          <p:cNvSpPr>
            <a:spLocks noGrp="1"/>
          </p:cNvSpPr>
          <p:nvPr>
            <p:ph type="sldNum" sz="quarter" idx="15"/>
          </p:nvPr>
        </p:nvSpPr>
        <p:spPr/>
        <p:txBody>
          <a:bodyPr/>
          <a:lstStyle>
            <a:lvl1pPr>
              <a:defRPr/>
            </a:lvl1pPr>
          </a:lstStyle>
          <a:p>
            <a:pPr>
              <a:defRPr/>
            </a:pPr>
            <a:fld id="{DE2B6AC8-6AA6-4424-98B3-A313E573493A}"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16"/>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441618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10"/>
          <p:cNvSpPr>
            <a:spLocks noChangeArrowheads="1"/>
          </p:cNvSpPr>
          <p:nvPr/>
        </p:nvSpPr>
        <p:spPr bwMode="auto">
          <a:xfrm>
            <a:off x="7294352" y="7540978"/>
            <a:ext cx="10045912" cy="221262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4" name="Picture Placeholder 3"/>
          <p:cNvSpPr>
            <a:spLocks noGrp="1"/>
          </p:cNvSpPr>
          <p:nvPr>
            <p:ph type="pic" sz="quarter" idx="10"/>
          </p:nvPr>
        </p:nvSpPr>
        <p:spPr>
          <a:xfrm>
            <a:off x="0" y="0"/>
            <a:ext cx="17340263" cy="9753600"/>
          </a:xfrm>
        </p:spPr>
        <p:txBody>
          <a:bodyPr/>
          <a:lstStyle>
            <a:lvl1pPr algn="ctr">
              <a:defRPr baseline="0"/>
            </a:lvl1pPr>
          </a:lstStyle>
          <a:p>
            <a:pPr lvl="0"/>
            <a:r>
              <a:rPr lang="en-US" noProof="0" smtClean="0"/>
              <a:t>Drag picture to placeholder or click icon to add</a:t>
            </a:r>
            <a:endParaRPr lang="en-US" noProof="0" dirty="0"/>
          </a:p>
        </p:txBody>
      </p:sp>
      <p:sp>
        <p:nvSpPr>
          <p:cNvPr id="5" name="Title 1"/>
          <p:cNvSpPr>
            <a:spLocks noGrp="1"/>
          </p:cNvSpPr>
          <p:nvPr>
            <p:ph type="title"/>
          </p:nvPr>
        </p:nvSpPr>
        <p:spPr>
          <a:xfrm>
            <a:off x="9691280" y="4551682"/>
            <a:ext cx="6878304" cy="1083732"/>
          </a:xfrm>
        </p:spPr>
        <p:txBody>
          <a:bodyPr/>
          <a:lstStyle>
            <a:lvl1pPr>
              <a:defRPr b="1">
                <a:solidFill>
                  <a:srgbClr val="7F7F7F"/>
                </a:solidFill>
              </a:defRPr>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9672617" y="5664314"/>
            <a:ext cx="6916235" cy="2514260"/>
          </a:xfrm>
        </p:spPr>
        <p:txBody>
          <a:bodyPr/>
          <a:lstStyle>
            <a:lvl1pPr>
              <a:defRPr b="0">
                <a:solidFill>
                  <a:srgbClr val="7F7F7F"/>
                </a:solidFill>
              </a:defRPr>
            </a:lvl1pPr>
          </a:lstStyle>
          <a:p>
            <a:pPr lvl="0"/>
            <a:r>
              <a:rPr lang="en-US" dirty="0" smtClean="0"/>
              <a:t>Click to edit Master text styles</a:t>
            </a:r>
          </a:p>
        </p:txBody>
      </p:sp>
    </p:spTree>
    <p:extLst>
      <p:ext uri="{BB962C8B-B14F-4D97-AF65-F5344CB8AC3E}">
        <p14:creationId xmlns:p14="http://schemas.microsoft.com/office/powerpoint/2010/main" val="167696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14052838" y="4516"/>
            <a:ext cx="1351699" cy="830862"/>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74" name="Line 1086"/>
          <p:cNvSpPr>
            <a:spLocks noChangeShapeType="1"/>
          </p:cNvSpPr>
          <p:nvPr/>
        </p:nvSpPr>
        <p:spPr bwMode="auto">
          <a:xfrm>
            <a:off x="918193" y="878277"/>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75" name="Line 1087"/>
          <p:cNvSpPr>
            <a:spLocks noChangeShapeType="1"/>
          </p:cNvSpPr>
          <p:nvPr/>
        </p:nvSpPr>
        <p:spPr bwMode="auto">
          <a:xfrm>
            <a:off x="918193" y="878277"/>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76" name="Rectangle 1088"/>
          <p:cNvSpPr>
            <a:spLocks noChangeArrowheads="1"/>
          </p:cNvSpPr>
          <p:nvPr/>
        </p:nvSpPr>
        <p:spPr bwMode="auto">
          <a:xfrm>
            <a:off x="918193" y="878277"/>
            <a:ext cx="3010" cy="2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77" name="Rectangle 1089"/>
          <p:cNvSpPr>
            <a:spLocks noChangeArrowheads="1"/>
          </p:cNvSpPr>
          <p:nvPr/>
        </p:nvSpPr>
        <p:spPr bwMode="auto">
          <a:xfrm>
            <a:off x="918193" y="878277"/>
            <a:ext cx="3010" cy="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78" name="Freeform 1098"/>
          <p:cNvSpPr>
            <a:spLocks/>
          </p:cNvSpPr>
          <p:nvPr/>
        </p:nvSpPr>
        <p:spPr bwMode="auto">
          <a:xfrm>
            <a:off x="924214" y="878277"/>
            <a:ext cx="6021" cy="225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79" name="Freeform 1115"/>
          <p:cNvSpPr>
            <a:spLocks/>
          </p:cNvSpPr>
          <p:nvPr/>
        </p:nvSpPr>
        <p:spPr bwMode="auto">
          <a:xfrm>
            <a:off x="870025" y="672818"/>
            <a:ext cx="6021" cy="4516"/>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80" name="Freeform 1120"/>
          <p:cNvSpPr>
            <a:spLocks/>
          </p:cNvSpPr>
          <p:nvPr/>
        </p:nvSpPr>
        <p:spPr bwMode="auto">
          <a:xfrm>
            <a:off x="870025" y="659272"/>
            <a:ext cx="6021" cy="4516"/>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81" name="Freeform 1134"/>
          <p:cNvSpPr>
            <a:spLocks/>
          </p:cNvSpPr>
          <p:nvPr/>
        </p:nvSpPr>
        <p:spPr bwMode="auto">
          <a:xfrm>
            <a:off x="1333637" y="731520"/>
            <a:ext cx="6021" cy="9031"/>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82" name="Freeform 1141"/>
          <p:cNvSpPr>
            <a:spLocks/>
          </p:cNvSpPr>
          <p:nvPr/>
        </p:nvSpPr>
        <p:spPr bwMode="auto">
          <a:xfrm>
            <a:off x="1339657" y="681849"/>
            <a:ext cx="3010" cy="9031"/>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83" name="Freeform 1148"/>
          <p:cNvSpPr>
            <a:spLocks/>
          </p:cNvSpPr>
          <p:nvPr/>
        </p:nvSpPr>
        <p:spPr bwMode="auto">
          <a:xfrm>
            <a:off x="1315574" y="654756"/>
            <a:ext cx="6021" cy="4516"/>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84" name="Freeform 1150"/>
          <p:cNvSpPr>
            <a:spLocks/>
          </p:cNvSpPr>
          <p:nvPr/>
        </p:nvSpPr>
        <p:spPr bwMode="auto">
          <a:xfrm>
            <a:off x="1297511" y="636694"/>
            <a:ext cx="3010" cy="4516"/>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85" name="Freeform 1152"/>
          <p:cNvSpPr>
            <a:spLocks/>
          </p:cNvSpPr>
          <p:nvPr/>
        </p:nvSpPr>
        <p:spPr bwMode="auto">
          <a:xfrm>
            <a:off x="1297511" y="636694"/>
            <a:ext cx="6021" cy="4516"/>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86" name="Freeform 1154"/>
          <p:cNvSpPr>
            <a:spLocks/>
          </p:cNvSpPr>
          <p:nvPr/>
        </p:nvSpPr>
        <p:spPr bwMode="auto">
          <a:xfrm>
            <a:off x="1261386" y="618631"/>
            <a:ext cx="6021" cy="225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87" name="Freeform 1156"/>
          <p:cNvSpPr>
            <a:spLocks/>
          </p:cNvSpPr>
          <p:nvPr/>
        </p:nvSpPr>
        <p:spPr bwMode="auto">
          <a:xfrm>
            <a:off x="1261386" y="614116"/>
            <a:ext cx="6021" cy="4516"/>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88" name="Freeform 1163"/>
          <p:cNvSpPr>
            <a:spLocks/>
          </p:cNvSpPr>
          <p:nvPr/>
        </p:nvSpPr>
        <p:spPr bwMode="auto">
          <a:xfrm>
            <a:off x="1159029" y="591538"/>
            <a:ext cx="12042" cy="4516"/>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89" name="Freeform 1172"/>
          <p:cNvSpPr>
            <a:spLocks/>
          </p:cNvSpPr>
          <p:nvPr/>
        </p:nvSpPr>
        <p:spPr bwMode="auto">
          <a:xfrm>
            <a:off x="1104842" y="677334"/>
            <a:ext cx="6021" cy="4516"/>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90" name="Freeform 1177"/>
          <p:cNvSpPr>
            <a:spLocks/>
          </p:cNvSpPr>
          <p:nvPr/>
        </p:nvSpPr>
        <p:spPr bwMode="auto">
          <a:xfrm>
            <a:off x="1056674" y="760872"/>
            <a:ext cx="6021" cy="4516"/>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91" name="Freeform 1180"/>
          <p:cNvSpPr>
            <a:spLocks/>
          </p:cNvSpPr>
          <p:nvPr/>
        </p:nvSpPr>
        <p:spPr bwMode="auto">
          <a:xfrm>
            <a:off x="1062695" y="754099"/>
            <a:ext cx="6021" cy="6774"/>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92" name="Line 1187"/>
          <p:cNvSpPr>
            <a:spLocks noChangeShapeType="1"/>
          </p:cNvSpPr>
          <p:nvPr/>
        </p:nvSpPr>
        <p:spPr bwMode="auto">
          <a:xfrm>
            <a:off x="1080758" y="740551"/>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93" name="Line 1188"/>
          <p:cNvSpPr>
            <a:spLocks noChangeShapeType="1"/>
          </p:cNvSpPr>
          <p:nvPr/>
        </p:nvSpPr>
        <p:spPr bwMode="auto">
          <a:xfrm>
            <a:off x="1080758" y="740551"/>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94" name="Freeform 1208"/>
          <p:cNvSpPr>
            <a:spLocks/>
          </p:cNvSpPr>
          <p:nvPr/>
        </p:nvSpPr>
        <p:spPr bwMode="auto">
          <a:xfrm>
            <a:off x="1128925" y="792481"/>
            <a:ext cx="3010" cy="225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95" name="Freeform 1210"/>
          <p:cNvSpPr>
            <a:spLocks/>
          </p:cNvSpPr>
          <p:nvPr/>
        </p:nvSpPr>
        <p:spPr bwMode="auto">
          <a:xfrm>
            <a:off x="1128925" y="792481"/>
            <a:ext cx="6021" cy="4516"/>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96" name="Freeform 1214"/>
          <p:cNvSpPr>
            <a:spLocks/>
          </p:cNvSpPr>
          <p:nvPr/>
        </p:nvSpPr>
        <p:spPr bwMode="auto">
          <a:xfrm>
            <a:off x="1128925" y="792481"/>
            <a:ext cx="6021" cy="4516"/>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97" name="Rectangle 1215"/>
          <p:cNvSpPr>
            <a:spLocks noChangeArrowheads="1"/>
          </p:cNvSpPr>
          <p:nvPr/>
        </p:nvSpPr>
        <p:spPr bwMode="auto">
          <a:xfrm>
            <a:off x="1128925" y="891824"/>
            <a:ext cx="3010" cy="2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98" name="Freeform 1217"/>
          <p:cNvSpPr>
            <a:spLocks/>
          </p:cNvSpPr>
          <p:nvPr/>
        </p:nvSpPr>
        <p:spPr bwMode="auto">
          <a:xfrm>
            <a:off x="1128925" y="891824"/>
            <a:ext cx="3010" cy="225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99" name="Freeform 1219"/>
          <p:cNvSpPr>
            <a:spLocks/>
          </p:cNvSpPr>
          <p:nvPr/>
        </p:nvSpPr>
        <p:spPr bwMode="auto">
          <a:xfrm>
            <a:off x="1387825" y="769904"/>
            <a:ext cx="3010" cy="225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00" name="Freeform 1221"/>
          <p:cNvSpPr>
            <a:spLocks/>
          </p:cNvSpPr>
          <p:nvPr/>
        </p:nvSpPr>
        <p:spPr bwMode="auto">
          <a:xfrm>
            <a:off x="1387825" y="769903"/>
            <a:ext cx="6021" cy="4516"/>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01" name="Freeform 1234"/>
          <p:cNvSpPr>
            <a:spLocks/>
          </p:cNvSpPr>
          <p:nvPr/>
        </p:nvSpPr>
        <p:spPr bwMode="auto">
          <a:xfrm>
            <a:off x="1369762" y="783450"/>
            <a:ext cx="6021" cy="225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02" name="Line 1237"/>
          <p:cNvSpPr>
            <a:spLocks noChangeShapeType="1"/>
          </p:cNvSpPr>
          <p:nvPr/>
        </p:nvSpPr>
        <p:spPr bwMode="auto">
          <a:xfrm>
            <a:off x="1381804" y="774419"/>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03" name="Line 1238"/>
          <p:cNvSpPr>
            <a:spLocks noChangeShapeType="1"/>
          </p:cNvSpPr>
          <p:nvPr/>
        </p:nvSpPr>
        <p:spPr bwMode="auto">
          <a:xfrm>
            <a:off x="1381804" y="774419"/>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04" name="Freeform 1240"/>
          <p:cNvSpPr>
            <a:spLocks/>
          </p:cNvSpPr>
          <p:nvPr/>
        </p:nvSpPr>
        <p:spPr bwMode="auto">
          <a:xfrm>
            <a:off x="1381804" y="769903"/>
            <a:ext cx="3010" cy="4516"/>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05" name="Freeform 1243"/>
          <p:cNvSpPr>
            <a:spLocks/>
          </p:cNvSpPr>
          <p:nvPr/>
        </p:nvSpPr>
        <p:spPr bwMode="auto">
          <a:xfrm>
            <a:off x="1381804" y="765388"/>
            <a:ext cx="6021" cy="4516"/>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06" name="Freeform 1246"/>
          <p:cNvSpPr>
            <a:spLocks/>
          </p:cNvSpPr>
          <p:nvPr/>
        </p:nvSpPr>
        <p:spPr bwMode="auto">
          <a:xfrm>
            <a:off x="1375783" y="778935"/>
            <a:ext cx="6021" cy="4516"/>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07" name="Freeform 1250"/>
          <p:cNvSpPr>
            <a:spLocks/>
          </p:cNvSpPr>
          <p:nvPr/>
        </p:nvSpPr>
        <p:spPr bwMode="auto">
          <a:xfrm>
            <a:off x="1387825" y="754098"/>
            <a:ext cx="6021" cy="225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08" name="Freeform 1252"/>
          <p:cNvSpPr>
            <a:spLocks/>
          </p:cNvSpPr>
          <p:nvPr/>
        </p:nvSpPr>
        <p:spPr bwMode="auto">
          <a:xfrm>
            <a:off x="1387825" y="749582"/>
            <a:ext cx="6021" cy="11290"/>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09" name="Freeform 1255"/>
          <p:cNvSpPr>
            <a:spLocks/>
          </p:cNvSpPr>
          <p:nvPr/>
        </p:nvSpPr>
        <p:spPr bwMode="auto">
          <a:xfrm>
            <a:off x="1351699" y="783450"/>
            <a:ext cx="6021" cy="225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10" name="Rectangle 1256"/>
          <p:cNvSpPr>
            <a:spLocks noChangeArrowheads="1"/>
          </p:cNvSpPr>
          <p:nvPr/>
        </p:nvSpPr>
        <p:spPr bwMode="auto">
          <a:xfrm>
            <a:off x="1369762" y="783450"/>
            <a:ext cx="3010" cy="22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11" name="Freeform 1258"/>
          <p:cNvSpPr>
            <a:spLocks/>
          </p:cNvSpPr>
          <p:nvPr/>
        </p:nvSpPr>
        <p:spPr bwMode="auto">
          <a:xfrm>
            <a:off x="1369762" y="783450"/>
            <a:ext cx="3010" cy="225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12" name="Freeform 1266"/>
          <p:cNvSpPr>
            <a:spLocks/>
          </p:cNvSpPr>
          <p:nvPr/>
        </p:nvSpPr>
        <p:spPr bwMode="auto">
          <a:xfrm>
            <a:off x="1381804" y="760873"/>
            <a:ext cx="3010" cy="225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13" name="Freeform 1269"/>
          <p:cNvSpPr>
            <a:spLocks/>
          </p:cNvSpPr>
          <p:nvPr/>
        </p:nvSpPr>
        <p:spPr bwMode="auto">
          <a:xfrm>
            <a:off x="1381804" y="754099"/>
            <a:ext cx="6021" cy="6774"/>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14" name="Line 1270"/>
          <p:cNvSpPr>
            <a:spLocks noChangeShapeType="1"/>
          </p:cNvSpPr>
          <p:nvPr/>
        </p:nvSpPr>
        <p:spPr bwMode="auto">
          <a:xfrm>
            <a:off x="1381804" y="754098"/>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15" name="Line 1271"/>
          <p:cNvSpPr>
            <a:spLocks noChangeShapeType="1"/>
          </p:cNvSpPr>
          <p:nvPr/>
        </p:nvSpPr>
        <p:spPr bwMode="auto">
          <a:xfrm>
            <a:off x="1381804" y="754098"/>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16" name="Rectangle 1272"/>
          <p:cNvSpPr>
            <a:spLocks noChangeArrowheads="1"/>
          </p:cNvSpPr>
          <p:nvPr/>
        </p:nvSpPr>
        <p:spPr bwMode="auto">
          <a:xfrm>
            <a:off x="1381804" y="754098"/>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17" name="Rectangle 1273"/>
          <p:cNvSpPr>
            <a:spLocks noChangeArrowheads="1"/>
          </p:cNvSpPr>
          <p:nvPr/>
        </p:nvSpPr>
        <p:spPr bwMode="auto">
          <a:xfrm>
            <a:off x="1381804" y="754098"/>
            <a:ext cx="3010" cy="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18" name="Line 1274"/>
          <p:cNvSpPr>
            <a:spLocks noChangeShapeType="1"/>
          </p:cNvSpPr>
          <p:nvPr/>
        </p:nvSpPr>
        <p:spPr bwMode="auto">
          <a:xfrm>
            <a:off x="1381804" y="749582"/>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19" name="Line 1275"/>
          <p:cNvSpPr>
            <a:spLocks noChangeShapeType="1"/>
          </p:cNvSpPr>
          <p:nvPr/>
        </p:nvSpPr>
        <p:spPr bwMode="auto">
          <a:xfrm>
            <a:off x="1381804" y="749582"/>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20" name="Freeform 1277"/>
          <p:cNvSpPr>
            <a:spLocks/>
          </p:cNvSpPr>
          <p:nvPr/>
        </p:nvSpPr>
        <p:spPr bwMode="auto">
          <a:xfrm>
            <a:off x="1381804" y="745067"/>
            <a:ext cx="3010" cy="4516"/>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21" name="Freeform 1287"/>
          <p:cNvSpPr>
            <a:spLocks/>
          </p:cNvSpPr>
          <p:nvPr/>
        </p:nvSpPr>
        <p:spPr bwMode="auto">
          <a:xfrm>
            <a:off x="1363741" y="731520"/>
            <a:ext cx="6021" cy="4516"/>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22" name="Freeform 1290"/>
          <p:cNvSpPr>
            <a:spLocks/>
          </p:cNvSpPr>
          <p:nvPr/>
        </p:nvSpPr>
        <p:spPr bwMode="auto">
          <a:xfrm>
            <a:off x="1363741" y="736036"/>
            <a:ext cx="6021" cy="4516"/>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23" name="Rectangle 1335"/>
          <p:cNvSpPr>
            <a:spLocks noChangeArrowheads="1"/>
          </p:cNvSpPr>
          <p:nvPr/>
        </p:nvSpPr>
        <p:spPr bwMode="auto">
          <a:xfrm>
            <a:off x="888088" y="722489"/>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24" name="Rectangle 1336"/>
          <p:cNvSpPr>
            <a:spLocks noChangeArrowheads="1"/>
          </p:cNvSpPr>
          <p:nvPr/>
        </p:nvSpPr>
        <p:spPr bwMode="auto">
          <a:xfrm>
            <a:off x="900130" y="704427"/>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25" name="Rectangle 1337"/>
          <p:cNvSpPr>
            <a:spLocks noChangeArrowheads="1"/>
          </p:cNvSpPr>
          <p:nvPr/>
        </p:nvSpPr>
        <p:spPr bwMode="auto">
          <a:xfrm>
            <a:off x="900130" y="704427"/>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26" name="Rectangle 1340"/>
          <p:cNvSpPr>
            <a:spLocks noChangeArrowheads="1"/>
          </p:cNvSpPr>
          <p:nvPr/>
        </p:nvSpPr>
        <p:spPr bwMode="auto">
          <a:xfrm>
            <a:off x="888088" y="722489"/>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27" name="Rectangle 1341"/>
          <p:cNvSpPr>
            <a:spLocks noChangeArrowheads="1"/>
          </p:cNvSpPr>
          <p:nvPr/>
        </p:nvSpPr>
        <p:spPr bwMode="auto">
          <a:xfrm>
            <a:off x="888088" y="722489"/>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28" name="Rectangle 1342"/>
          <p:cNvSpPr>
            <a:spLocks noChangeArrowheads="1"/>
          </p:cNvSpPr>
          <p:nvPr/>
        </p:nvSpPr>
        <p:spPr bwMode="auto">
          <a:xfrm>
            <a:off x="888088" y="722489"/>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29" name="Rectangle 1343"/>
          <p:cNvSpPr>
            <a:spLocks noChangeArrowheads="1"/>
          </p:cNvSpPr>
          <p:nvPr/>
        </p:nvSpPr>
        <p:spPr bwMode="auto">
          <a:xfrm>
            <a:off x="888088" y="722489"/>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30" name="Rectangle 1344"/>
          <p:cNvSpPr>
            <a:spLocks noChangeArrowheads="1"/>
          </p:cNvSpPr>
          <p:nvPr/>
        </p:nvSpPr>
        <p:spPr bwMode="auto">
          <a:xfrm>
            <a:off x="882067" y="690880"/>
            <a:ext cx="3010" cy="4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170" name="ClipArt Placeholder 9"/>
          <p:cNvSpPr>
            <a:spLocks noGrp="1"/>
          </p:cNvSpPr>
          <p:nvPr>
            <p:ph type="clipArt" sz="quarter" idx="49"/>
          </p:nvPr>
        </p:nvSpPr>
        <p:spPr>
          <a:xfrm>
            <a:off x="648238" y="5292574"/>
            <a:ext cx="2762541" cy="2878534"/>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smtClean="0"/>
              <a:t>Click icon to add clip art</a:t>
            </a:r>
            <a:endParaRPr lang="en-US" noProof="0" dirty="0"/>
          </a:p>
        </p:txBody>
      </p:sp>
      <p:sp>
        <p:nvSpPr>
          <p:cNvPr id="177" name="ClipArt Placeholder 9"/>
          <p:cNvSpPr>
            <a:spLocks noGrp="1"/>
          </p:cNvSpPr>
          <p:nvPr>
            <p:ph type="clipArt" sz="quarter" idx="56"/>
          </p:nvPr>
        </p:nvSpPr>
        <p:spPr>
          <a:xfrm>
            <a:off x="3969158" y="5292574"/>
            <a:ext cx="2762541" cy="2878534"/>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smtClean="0"/>
              <a:t>Click icon to add clip art</a:t>
            </a:r>
            <a:endParaRPr lang="en-US" noProof="0" dirty="0"/>
          </a:p>
        </p:txBody>
      </p:sp>
      <p:sp>
        <p:nvSpPr>
          <p:cNvPr id="184" name="ClipArt Placeholder 9"/>
          <p:cNvSpPr>
            <a:spLocks noGrp="1"/>
          </p:cNvSpPr>
          <p:nvPr>
            <p:ph type="clipArt" sz="quarter" idx="63"/>
          </p:nvPr>
        </p:nvSpPr>
        <p:spPr>
          <a:xfrm>
            <a:off x="7290077" y="5292574"/>
            <a:ext cx="2762541" cy="2878534"/>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smtClean="0"/>
              <a:t>Click icon to add clip art</a:t>
            </a:r>
            <a:endParaRPr lang="en-US" noProof="0" dirty="0"/>
          </a:p>
        </p:txBody>
      </p:sp>
      <p:sp>
        <p:nvSpPr>
          <p:cNvPr id="191" name="ClipArt Placeholder 9"/>
          <p:cNvSpPr>
            <a:spLocks noGrp="1"/>
          </p:cNvSpPr>
          <p:nvPr>
            <p:ph type="clipArt" sz="quarter" idx="70"/>
          </p:nvPr>
        </p:nvSpPr>
        <p:spPr>
          <a:xfrm>
            <a:off x="10610995" y="5292574"/>
            <a:ext cx="2762541" cy="2878534"/>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smtClean="0"/>
              <a:t>Click icon to add clip art</a:t>
            </a:r>
            <a:endParaRPr lang="en-US" noProof="0" dirty="0"/>
          </a:p>
        </p:txBody>
      </p:sp>
      <p:sp>
        <p:nvSpPr>
          <p:cNvPr id="198" name="ClipArt Placeholder 9"/>
          <p:cNvSpPr>
            <a:spLocks noGrp="1"/>
          </p:cNvSpPr>
          <p:nvPr>
            <p:ph type="clipArt" sz="quarter" idx="77"/>
          </p:nvPr>
        </p:nvSpPr>
        <p:spPr>
          <a:xfrm>
            <a:off x="13931915" y="5292574"/>
            <a:ext cx="2762541" cy="2878534"/>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smtClean="0"/>
              <a:t>Click icon to add clip art</a:t>
            </a:r>
            <a:endParaRPr lang="en-US" noProof="0" dirty="0"/>
          </a:p>
        </p:txBody>
      </p:sp>
      <p:sp>
        <p:nvSpPr>
          <p:cNvPr id="324" name="Title 323"/>
          <p:cNvSpPr>
            <a:spLocks noGrp="1"/>
          </p:cNvSpPr>
          <p:nvPr>
            <p:ph type="title"/>
          </p:nvPr>
        </p:nvSpPr>
        <p:spPr>
          <a:xfrm>
            <a:off x="651210" y="428978"/>
            <a:ext cx="16004570" cy="950319"/>
          </a:xfrm>
        </p:spPr>
        <p:txBody>
          <a:bodyPr/>
          <a:lstStyle>
            <a:lvl1pPr>
              <a:defRPr b="0" i="0">
                <a:solidFill>
                  <a:schemeClr val="bg2"/>
                </a:solidFill>
                <a:latin typeface="+mn-lt"/>
                <a:cs typeface="Andes ExtraLight"/>
              </a:defRPr>
            </a:lvl1pPr>
          </a:lstStyle>
          <a:p>
            <a:r>
              <a:rPr lang="en-US" smtClean="0"/>
              <a:t>Click to edit Master title style</a:t>
            </a:r>
            <a:endParaRPr lang="en-US" dirty="0"/>
          </a:p>
        </p:txBody>
      </p:sp>
      <p:sp>
        <p:nvSpPr>
          <p:cNvPr id="171" name="Text Placeholder 2"/>
          <p:cNvSpPr>
            <a:spLocks noGrp="1"/>
          </p:cNvSpPr>
          <p:nvPr>
            <p:ph type="body" sz="quarter" idx="50"/>
          </p:nvPr>
        </p:nvSpPr>
        <p:spPr>
          <a:xfrm>
            <a:off x="1144433" y="5369057"/>
            <a:ext cx="1770152" cy="319408"/>
          </a:xfrm>
        </p:spPr>
        <p:txBody>
          <a:bodyPr>
            <a:normAutofit/>
          </a:bodyPr>
          <a:lstStyle>
            <a:lvl1pPr algn="ctr">
              <a:lnSpc>
                <a:spcPct val="100000"/>
              </a:lnSpc>
              <a:spcBef>
                <a:spcPts val="0"/>
              </a:spcBef>
              <a:defRPr sz="1707" b="1">
                <a:solidFill>
                  <a:schemeClr val="tx2">
                    <a:lumMod val="65000"/>
                    <a:lumOff val="35000"/>
                  </a:schemeClr>
                </a:solidFill>
              </a:defRPr>
            </a:lvl1pPr>
          </a:lstStyle>
          <a:p>
            <a:pPr lvl="0"/>
            <a:r>
              <a:rPr lang="en-US" smtClean="0"/>
              <a:t>Click to edit Master text styles</a:t>
            </a:r>
          </a:p>
        </p:txBody>
      </p:sp>
      <p:sp>
        <p:nvSpPr>
          <p:cNvPr id="172" name="Picture Placeholder 4"/>
          <p:cNvSpPr>
            <a:spLocks noGrp="1"/>
          </p:cNvSpPr>
          <p:nvPr>
            <p:ph type="pic" sz="quarter" idx="51"/>
          </p:nvPr>
        </p:nvSpPr>
        <p:spPr>
          <a:xfrm>
            <a:off x="903596" y="5758749"/>
            <a:ext cx="2251826" cy="699911"/>
          </a:xfrm>
        </p:spPr>
        <p:txBody>
          <a:bodyPr/>
          <a:lstStyle>
            <a:lvl1pPr algn="ctr">
              <a:defRPr sz="1564">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73" name="Text Placeholder 2"/>
          <p:cNvSpPr>
            <a:spLocks noGrp="1"/>
          </p:cNvSpPr>
          <p:nvPr>
            <p:ph type="body" sz="quarter" idx="52"/>
          </p:nvPr>
        </p:nvSpPr>
        <p:spPr>
          <a:xfrm>
            <a:off x="881994" y="6541844"/>
            <a:ext cx="2295034" cy="319408"/>
          </a:xfrm>
        </p:spPr>
        <p:txBody>
          <a:bodyPr anchor="ctr">
            <a:normAutofit/>
          </a:bodyPr>
          <a:lstStyle>
            <a:lvl1pPr algn="ctr">
              <a:lnSpc>
                <a:spcPct val="100000"/>
              </a:lnSpc>
              <a:spcBef>
                <a:spcPts val="0"/>
              </a:spcBef>
              <a:defRPr sz="1422" b="1">
                <a:solidFill>
                  <a:schemeClr val="tx2">
                    <a:lumMod val="65000"/>
                    <a:lumOff val="35000"/>
                  </a:schemeClr>
                </a:solidFill>
              </a:defRPr>
            </a:lvl1pPr>
          </a:lstStyle>
          <a:p>
            <a:pPr lvl="0"/>
            <a:r>
              <a:rPr lang="en-US" smtClean="0"/>
              <a:t>Click to edit Master text styles</a:t>
            </a:r>
          </a:p>
        </p:txBody>
      </p:sp>
      <p:sp>
        <p:nvSpPr>
          <p:cNvPr id="174" name="Text Placeholder 2"/>
          <p:cNvSpPr>
            <a:spLocks noGrp="1"/>
          </p:cNvSpPr>
          <p:nvPr>
            <p:ph type="body" sz="quarter" idx="53"/>
          </p:nvPr>
        </p:nvSpPr>
        <p:spPr>
          <a:xfrm>
            <a:off x="881994" y="6931536"/>
            <a:ext cx="2295034" cy="319408"/>
          </a:xfrm>
        </p:spPr>
        <p:txBody>
          <a:bodyPr anchor="ctr">
            <a:normAutofit/>
          </a:bodyPr>
          <a:lstStyle>
            <a:lvl1pPr algn="ctr">
              <a:lnSpc>
                <a:spcPct val="100000"/>
              </a:lnSpc>
              <a:spcBef>
                <a:spcPts val="0"/>
              </a:spcBef>
              <a:defRPr sz="1280" b="1">
                <a:solidFill>
                  <a:schemeClr val="tx2">
                    <a:lumMod val="65000"/>
                    <a:lumOff val="35000"/>
                  </a:schemeClr>
                </a:solidFill>
              </a:defRPr>
            </a:lvl1pPr>
          </a:lstStyle>
          <a:p>
            <a:pPr lvl="0"/>
            <a:r>
              <a:rPr lang="en-US" smtClean="0"/>
              <a:t>Click to edit Master text styles</a:t>
            </a:r>
          </a:p>
        </p:txBody>
      </p:sp>
      <p:sp>
        <p:nvSpPr>
          <p:cNvPr id="175" name="Text Placeholder 2"/>
          <p:cNvSpPr>
            <a:spLocks noGrp="1"/>
          </p:cNvSpPr>
          <p:nvPr>
            <p:ph type="body" sz="quarter" idx="54"/>
          </p:nvPr>
        </p:nvSpPr>
        <p:spPr>
          <a:xfrm>
            <a:off x="881994" y="7321228"/>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176" name="Text Placeholder 2"/>
          <p:cNvSpPr>
            <a:spLocks noGrp="1"/>
          </p:cNvSpPr>
          <p:nvPr>
            <p:ph type="body" sz="quarter" idx="55"/>
          </p:nvPr>
        </p:nvSpPr>
        <p:spPr>
          <a:xfrm>
            <a:off x="881994" y="7698020"/>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178" name="Text Placeholder 2"/>
          <p:cNvSpPr>
            <a:spLocks noGrp="1"/>
          </p:cNvSpPr>
          <p:nvPr>
            <p:ph type="body" sz="quarter" idx="57"/>
          </p:nvPr>
        </p:nvSpPr>
        <p:spPr>
          <a:xfrm>
            <a:off x="4402401" y="5369057"/>
            <a:ext cx="1770152" cy="319408"/>
          </a:xfrm>
        </p:spPr>
        <p:txBody>
          <a:bodyPr>
            <a:normAutofit/>
          </a:bodyPr>
          <a:lstStyle>
            <a:lvl1pPr algn="ctr">
              <a:lnSpc>
                <a:spcPct val="100000"/>
              </a:lnSpc>
              <a:spcBef>
                <a:spcPts val="0"/>
              </a:spcBef>
              <a:defRPr sz="1707" b="1">
                <a:solidFill>
                  <a:schemeClr val="tx2">
                    <a:lumMod val="65000"/>
                    <a:lumOff val="35000"/>
                  </a:schemeClr>
                </a:solidFill>
              </a:defRPr>
            </a:lvl1pPr>
          </a:lstStyle>
          <a:p>
            <a:pPr lvl="0"/>
            <a:r>
              <a:rPr lang="en-US" smtClean="0"/>
              <a:t>Click to edit Master text styles</a:t>
            </a:r>
          </a:p>
        </p:txBody>
      </p:sp>
      <p:sp>
        <p:nvSpPr>
          <p:cNvPr id="179" name="Picture Placeholder 4"/>
          <p:cNvSpPr>
            <a:spLocks noGrp="1"/>
          </p:cNvSpPr>
          <p:nvPr>
            <p:ph type="pic" sz="quarter" idx="58"/>
          </p:nvPr>
        </p:nvSpPr>
        <p:spPr>
          <a:xfrm>
            <a:off x="4161564" y="5758749"/>
            <a:ext cx="2251826" cy="699911"/>
          </a:xfrm>
        </p:spPr>
        <p:txBody>
          <a:bodyPr/>
          <a:lstStyle>
            <a:lvl1pPr algn="ctr">
              <a:defRPr sz="1564">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80" name="Text Placeholder 2"/>
          <p:cNvSpPr>
            <a:spLocks noGrp="1"/>
          </p:cNvSpPr>
          <p:nvPr>
            <p:ph type="body" sz="quarter" idx="59"/>
          </p:nvPr>
        </p:nvSpPr>
        <p:spPr>
          <a:xfrm>
            <a:off x="4139962" y="6541844"/>
            <a:ext cx="2295034" cy="319408"/>
          </a:xfrm>
        </p:spPr>
        <p:txBody>
          <a:bodyPr anchor="ctr">
            <a:normAutofit/>
          </a:bodyPr>
          <a:lstStyle>
            <a:lvl1pPr algn="ctr">
              <a:lnSpc>
                <a:spcPct val="100000"/>
              </a:lnSpc>
              <a:spcBef>
                <a:spcPts val="0"/>
              </a:spcBef>
              <a:defRPr sz="1422" b="1">
                <a:solidFill>
                  <a:schemeClr val="tx2">
                    <a:lumMod val="65000"/>
                    <a:lumOff val="35000"/>
                  </a:schemeClr>
                </a:solidFill>
              </a:defRPr>
            </a:lvl1pPr>
          </a:lstStyle>
          <a:p>
            <a:pPr lvl="0"/>
            <a:r>
              <a:rPr lang="en-US" smtClean="0"/>
              <a:t>Click to edit Master text styles</a:t>
            </a:r>
          </a:p>
        </p:txBody>
      </p:sp>
      <p:sp>
        <p:nvSpPr>
          <p:cNvPr id="181" name="Text Placeholder 2"/>
          <p:cNvSpPr>
            <a:spLocks noGrp="1"/>
          </p:cNvSpPr>
          <p:nvPr>
            <p:ph type="body" sz="quarter" idx="60"/>
          </p:nvPr>
        </p:nvSpPr>
        <p:spPr>
          <a:xfrm>
            <a:off x="4139962" y="6931536"/>
            <a:ext cx="2295034" cy="319408"/>
          </a:xfrm>
        </p:spPr>
        <p:txBody>
          <a:bodyPr anchor="ctr">
            <a:normAutofit/>
          </a:bodyPr>
          <a:lstStyle>
            <a:lvl1pPr algn="ctr">
              <a:lnSpc>
                <a:spcPct val="100000"/>
              </a:lnSpc>
              <a:spcBef>
                <a:spcPts val="0"/>
              </a:spcBef>
              <a:defRPr sz="1280" b="1">
                <a:solidFill>
                  <a:schemeClr val="tx2">
                    <a:lumMod val="65000"/>
                    <a:lumOff val="35000"/>
                  </a:schemeClr>
                </a:solidFill>
              </a:defRPr>
            </a:lvl1pPr>
          </a:lstStyle>
          <a:p>
            <a:pPr lvl="0"/>
            <a:r>
              <a:rPr lang="en-US" smtClean="0"/>
              <a:t>Click to edit Master text styles</a:t>
            </a:r>
          </a:p>
        </p:txBody>
      </p:sp>
      <p:sp>
        <p:nvSpPr>
          <p:cNvPr id="182" name="Text Placeholder 2"/>
          <p:cNvSpPr>
            <a:spLocks noGrp="1"/>
          </p:cNvSpPr>
          <p:nvPr>
            <p:ph type="body" sz="quarter" idx="61"/>
          </p:nvPr>
        </p:nvSpPr>
        <p:spPr>
          <a:xfrm>
            <a:off x="4139962" y="7321228"/>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183" name="Text Placeholder 2"/>
          <p:cNvSpPr>
            <a:spLocks noGrp="1"/>
          </p:cNvSpPr>
          <p:nvPr>
            <p:ph type="body" sz="quarter" idx="62"/>
          </p:nvPr>
        </p:nvSpPr>
        <p:spPr>
          <a:xfrm>
            <a:off x="4139962" y="7698020"/>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185" name="Text Placeholder 2"/>
          <p:cNvSpPr>
            <a:spLocks noGrp="1"/>
          </p:cNvSpPr>
          <p:nvPr>
            <p:ph type="body" sz="quarter" idx="64"/>
          </p:nvPr>
        </p:nvSpPr>
        <p:spPr>
          <a:xfrm>
            <a:off x="7777781" y="5369057"/>
            <a:ext cx="1770152" cy="319408"/>
          </a:xfrm>
        </p:spPr>
        <p:txBody>
          <a:bodyPr>
            <a:normAutofit/>
          </a:bodyPr>
          <a:lstStyle>
            <a:lvl1pPr algn="ctr">
              <a:lnSpc>
                <a:spcPct val="100000"/>
              </a:lnSpc>
              <a:spcBef>
                <a:spcPts val="0"/>
              </a:spcBef>
              <a:defRPr sz="1707" b="1">
                <a:solidFill>
                  <a:schemeClr val="tx2">
                    <a:lumMod val="65000"/>
                    <a:lumOff val="35000"/>
                  </a:schemeClr>
                </a:solidFill>
              </a:defRPr>
            </a:lvl1pPr>
          </a:lstStyle>
          <a:p>
            <a:pPr lvl="0"/>
            <a:r>
              <a:rPr lang="en-US" smtClean="0"/>
              <a:t>Click to edit Master text styles</a:t>
            </a:r>
          </a:p>
        </p:txBody>
      </p:sp>
      <p:sp>
        <p:nvSpPr>
          <p:cNvPr id="186" name="Picture Placeholder 4"/>
          <p:cNvSpPr>
            <a:spLocks noGrp="1"/>
          </p:cNvSpPr>
          <p:nvPr>
            <p:ph type="pic" sz="quarter" idx="65"/>
          </p:nvPr>
        </p:nvSpPr>
        <p:spPr>
          <a:xfrm>
            <a:off x="7536944" y="5758749"/>
            <a:ext cx="2251826" cy="699911"/>
          </a:xfrm>
        </p:spPr>
        <p:txBody>
          <a:bodyPr/>
          <a:lstStyle>
            <a:lvl1pPr algn="ctr">
              <a:defRPr sz="1564">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87" name="Text Placeholder 2"/>
          <p:cNvSpPr>
            <a:spLocks noGrp="1"/>
          </p:cNvSpPr>
          <p:nvPr>
            <p:ph type="body" sz="quarter" idx="66"/>
          </p:nvPr>
        </p:nvSpPr>
        <p:spPr>
          <a:xfrm>
            <a:off x="7515342" y="6541844"/>
            <a:ext cx="2295034" cy="319408"/>
          </a:xfrm>
        </p:spPr>
        <p:txBody>
          <a:bodyPr anchor="ctr">
            <a:normAutofit/>
          </a:bodyPr>
          <a:lstStyle>
            <a:lvl1pPr algn="ctr">
              <a:lnSpc>
                <a:spcPct val="100000"/>
              </a:lnSpc>
              <a:spcBef>
                <a:spcPts val="0"/>
              </a:spcBef>
              <a:defRPr sz="1422" b="1">
                <a:solidFill>
                  <a:schemeClr val="tx2">
                    <a:lumMod val="65000"/>
                    <a:lumOff val="35000"/>
                  </a:schemeClr>
                </a:solidFill>
              </a:defRPr>
            </a:lvl1pPr>
          </a:lstStyle>
          <a:p>
            <a:pPr lvl="0"/>
            <a:r>
              <a:rPr lang="en-US" smtClean="0"/>
              <a:t>Click to edit Master text styles</a:t>
            </a:r>
          </a:p>
        </p:txBody>
      </p:sp>
      <p:sp>
        <p:nvSpPr>
          <p:cNvPr id="188" name="Text Placeholder 2"/>
          <p:cNvSpPr>
            <a:spLocks noGrp="1"/>
          </p:cNvSpPr>
          <p:nvPr>
            <p:ph type="body" sz="quarter" idx="67"/>
          </p:nvPr>
        </p:nvSpPr>
        <p:spPr>
          <a:xfrm>
            <a:off x="7515342" y="6931536"/>
            <a:ext cx="2295034" cy="319408"/>
          </a:xfrm>
        </p:spPr>
        <p:txBody>
          <a:bodyPr anchor="ctr">
            <a:normAutofit/>
          </a:bodyPr>
          <a:lstStyle>
            <a:lvl1pPr algn="ctr">
              <a:lnSpc>
                <a:spcPct val="100000"/>
              </a:lnSpc>
              <a:spcBef>
                <a:spcPts val="0"/>
              </a:spcBef>
              <a:defRPr sz="1280" b="1">
                <a:solidFill>
                  <a:schemeClr val="tx2">
                    <a:lumMod val="65000"/>
                    <a:lumOff val="35000"/>
                  </a:schemeClr>
                </a:solidFill>
              </a:defRPr>
            </a:lvl1pPr>
          </a:lstStyle>
          <a:p>
            <a:pPr lvl="0"/>
            <a:r>
              <a:rPr lang="en-US" smtClean="0"/>
              <a:t>Click to edit Master text styles</a:t>
            </a:r>
          </a:p>
        </p:txBody>
      </p:sp>
      <p:sp>
        <p:nvSpPr>
          <p:cNvPr id="189" name="Text Placeholder 2"/>
          <p:cNvSpPr>
            <a:spLocks noGrp="1"/>
          </p:cNvSpPr>
          <p:nvPr>
            <p:ph type="body" sz="quarter" idx="68"/>
          </p:nvPr>
        </p:nvSpPr>
        <p:spPr>
          <a:xfrm>
            <a:off x="7515342" y="7321228"/>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190" name="Text Placeholder 2"/>
          <p:cNvSpPr>
            <a:spLocks noGrp="1"/>
          </p:cNvSpPr>
          <p:nvPr>
            <p:ph type="body" sz="quarter" idx="69"/>
          </p:nvPr>
        </p:nvSpPr>
        <p:spPr>
          <a:xfrm>
            <a:off x="7515342" y="7698020"/>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192" name="Text Placeholder 2"/>
          <p:cNvSpPr>
            <a:spLocks noGrp="1"/>
          </p:cNvSpPr>
          <p:nvPr>
            <p:ph type="body" sz="quarter" idx="71"/>
          </p:nvPr>
        </p:nvSpPr>
        <p:spPr>
          <a:xfrm>
            <a:off x="11118530" y="5369057"/>
            <a:ext cx="1770152" cy="319408"/>
          </a:xfrm>
        </p:spPr>
        <p:txBody>
          <a:bodyPr>
            <a:normAutofit/>
          </a:bodyPr>
          <a:lstStyle>
            <a:lvl1pPr algn="ctr">
              <a:lnSpc>
                <a:spcPct val="100000"/>
              </a:lnSpc>
              <a:spcBef>
                <a:spcPts val="0"/>
              </a:spcBef>
              <a:defRPr sz="1707" b="1">
                <a:solidFill>
                  <a:schemeClr val="tx2">
                    <a:lumMod val="65000"/>
                    <a:lumOff val="35000"/>
                  </a:schemeClr>
                </a:solidFill>
              </a:defRPr>
            </a:lvl1pPr>
          </a:lstStyle>
          <a:p>
            <a:pPr lvl="0"/>
            <a:r>
              <a:rPr lang="en-US" smtClean="0"/>
              <a:t>Click to edit Master text styles</a:t>
            </a:r>
          </a:p>
        </p:txBody>
      </p:sp>
      <p:sp>
        <p:nvSpPr>
          <p:cNvPr id="193" name="Picture Placeholder 4"/>
          <p:cNvSpPr>
            <a:spLocks noGrp="1"/>
          </p:cNvSpPr>
          <p:nvPr>
            <p:ph type="pic" sz="quarter" idx="72"/>
          </p:nvPr>
        </p:nvSpPr>
        <p:spPr>
          <a:xfrm>
            <a:off x="10877693" y="5758749"/>
            <a:ext cx="2251826" cy="699911"/>
          </a:xfrm>
        </p:spPr>
        <p:txBody>
          <a:bodyPr/>
          <a:lstStyle>
            <a:lvl1pPr algn="ctr">
              <a:defRPr sz="1564">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194" name="Text Placeholder 2"/>
          <p:cNvSpPr>
            <a:spLocks noGrp="1"/>
          </p:cNvSpPr>
          <p:nvPr>
            <p:ph type="body" sz="quarter" idx="73"/>
          </p:nvPr>
        </p:nvSpPr>
        <p:spPr>
          <a:xfrm>
            <a:off x="10856090" y="6541844"/>
            <a:ext cx="2295034" cy="319408"/>
          </a:xfrm>
        </p:spPr>
        <p:txBody>
          <a:bodyPr anchor="ctr">
            <a:normAutofit/>
          </a:bodyPr>
          <a:lstStyle>
            <a:lvl1pPr algn="ctr">
              <a:lnSpc>
                <a:spcPct val="100000"/>
              </a:lnSpc>
              <a:spcBef>
                <a:spcPts val="0"/>
              </a:spcBef>
              <a:defRPr sz="1422" b="1">
                <a:solidFill>
                  <a:schemeClr val="tx2">
                    <a:lumMod val="65000"/>
                    <a:lumOff val="35000"/>
                  </a:schemeClr>
                </a:solidFill>
              </a:defRPr>
            </a:lvl1pPr>
          </a:lstStyle>
          <a:p>
            <a:pPr lvl="0"/>
            <a:r>
              <a:rPr lang="en-US" smtClean="0"/>
              <a:t>Click to edit Master text styles</a:t>
            </a:r>
          </a:p>
        </p:txBody>
      </p:sp>
      <p:sp>
        <p:nvSpPr>
          <p:cNvPr id="195" name="Text Placeholder 2"/>
          <p:cNvSpPr>
            <a:spLocks noGrp="1"/>
          </p:cNvSpPr>
          <p:nvPr>
            <p:ph type="body" sz="quarter" idx="74"/>
          </p:nvPr>
        </p:nvSpPr>
        <p:spPr>
          <a:xfrm>
            <a:off x="10856090" y="6931536"/>
            <a:ext cx="2295034" cy="319408"/>
          </a:xfrm>
        </p:spPr>
        <p:txBody>
          <a:bodyPr anchor="ctr">
            <a:normAutofit/>
          </a:bodyPr>
          <a:lstStyle>
            <a:lvl1pPr algn="ctr">
              <a:lnSpc>
                <a:spcPct val="100000"/>
              </a:lnSpc>
              <a:spcBef>
                <a:spcPts val="0"/>
              </a:spcBef>
              <a:defRPr sz="1280" b="1">
                <a:solidFill>
                  <a:schemeClr val="tx2">
                    <a:lumMod val="65000"/>
                    <a:lumOff val="35000"/>
                  </a:schemeClr>
                </a:solidFill>
              </a:defRPr>
            </a:lvl1pPr>
          </a:lstStyle>
          <a:p>
            <a:pPr lvl="0"/>
            <a:r>
              <a:rPr lang="en-US" smtClean="0"/>
              <a:t>Click to edit Master text styles</a:t>
            </a:r>
          </a:p>
        </p:txBody>
      </p:sp>
      <p:sp>
        <p:nvSpPr>
          <p:cNvPr id="196" name="Text Placeholder 2"/>
          <p:cNvSpPr>
            <a:spLocks noGrp="1"/>
          </p:cNvSpPr>
          <p:nvPr>
            <p:ph type="body" sz="quarter" idx="75"/>
          </p:nvPr>
        </p:nvSpPr>
        <p:spPr>
          <a:xfrm>
            <a:off x="10856090" y="7321228"/>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197" name="Text Placeholder 2"/>
          <p:cNvSpPr>
            <a:spLocks noGrp="1"/>
          </p:cNvSpPr>
          <p:nvPr>
            <p:ph type="body" sz="quarter" idx="76"/>
          </p:nvPr>
        </p:nvSpPr>
        <p:spPr>
          <a:xfrm>
            <a:off x="10856090" y="7698020"/>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199" name="Text Placeholder 2"/>
          <p:cNvSpPr>
            <a:spLocks noGrp="1"/>
          </p:cNvSpPr>
          <p:nvPr>
            <p:ph type="body" sz="quarter" idx="78"/>
          </p:nvPr>
        </p:nvSpPr>
        <p:spPr>
          <a:xfrm>
            <a:off x="14481435" y="5369057"/>
            <a:ext cx="1770152" cy="319408"/>
          </a:xfrm>
        </p:spPr>
        <p:txBody>
          <a:bodyPr>
            <a:normAutofit/>
          </a:bodyPr>
          <a:lstStyle>
            <a:lvl1pPr algn="ctr">
              <a:lnSpc>
                <a:spcPct val="100000"/>
              </a:lnSpc>
              <a:spcBef>
                <a:spcPts val="0"/>
              </a:spcBef>
              <a:defRPr sz="1707" b="1">
                <a:solidFill>
                  <a:schemeClr val="tx2">
                    <a:lumMod val="65000"/>
                    <a:lumOff val="35000"/>
                  </a:schemeClr>
                </a:solidFill>
              </a:defRPr>
            </a:lvl1pPr>
          </a:lstStyle>
          <a:p>
            <a:pPr lvl="0"/>
            <a:r>
              <a:rPr lang="en-US" smtClean="0"/>
              <a:t>Click to edit Master text styles</a:t>
            </a:r>
          </a:p>
        </p:txBody>
      </p:sp>
      <p:sp>
        <p:nvSpPr>
          <p:cNvPr id="200" name="Picture Placeholder 4"/>
          <p:cNvSpPr>
            <a:spLocks noGrp="1"/>
          </p:cNvSpPr>
          <p:nvPr>
            <p:ph type="pic" sz="quarter" idx="79"/>
          </p:nvPr>
        </p:nvSpPr>
        <p:spPr>
          <a:xfrm>
            <a:off x="14240598" y="5758749"/>
            <a:ext cx="2251826" cy="699911"/>
          </a:xfrm>
        </p:spPr>
        <p:txBody>
          <a:bodyPr/>
          <a:lstStyle>
            <a:lvl1pPr algn="ctr">
              <a:defRPr sz="1564">
                <a:solidFill>
                  <a:schemeClr val="tx2">
                    <a:lumMod val="65000"/>
                    <a:lumOff val="35000"/>
                  </a:schemeClr>
                </a:solidFill>
              </a:defRPr>
            </a:lvl1pPr>
          </a:lstStyle>
          <a:p>
            <a:pPr lvl="0"/>
            <a:r>
              <a:rPr lang="en-US" noProof="0" smtClean="0"/>
              <a:t>Drag picture to placeholder or click icon to add</a:t>
            </a:r>
            <a:endParaRPr lang="en-US" noProof="0" dirty="0"/>
          </a:p>
        </p:txBody>
      </p:sp>
      <p:sp>
        <p:nvSpPr>
          <p:cNvPr id="201" name="Text Placeholder 2"/>
          <p:cNvSpPr>
            <a:spLocks noGrp="1"/>
          </p:cNvSpPr>
          <p:nvPr>
            <p:ph type="body" sz="quarter" idx="80"/>
          </p:nvPr>
        </p:nvSpPr>
        <p:spPr>
          <a:xfrm>
            <a:off x="14218996" y="6541844"/>
            <a:ext cx="2295034" cy="319408"/>
          </a:xfrm>
        </p:spPr>
        <p:txBody>
          <a:bodyPr anchor="ctr">
            <a:normAutofit/>
          </a:bodyPr>
          <a:lstStyle>
            <a:lvl1pPr algn="ctr">
              <a:lnSpc>
                <a:spcPct val="100000"/>
              </a:lnSpc>
              <a:spcBef>
                <a:spcPts val="0"/>
              </a:spcBef>
              <a:defRPr sz="1422" b="1">
                <a:solidFill>
                  <a:schemeClr val="tx2">
                    <a:lumMod val="65000"/>
                    <a:lumOff val="35000"/>
                  </a:schemeClr>
                </a:solidFill>
              </a:defRPr>
            </a:lvl1pPr>
          </a:lstStyle>
          <a:p>
            <a:pPr lvl="0"/>
            <a:r>
              <a:rPr lang="en-US" smtClean="0"/>
              <a:t>Click to edit Master text styles</a:t>
            </a:r>
          </a:p>
        </p:txBody>
      </p:sp>
      <p:sp>
        <p:nvSpPr>
          <p:cNvPr id="202" name="Text Placeholder 2"/>
          <p:cNvSpPr>
            <a:spLocks noGrp="1"/>
          </p:cNvSpPr>
          <p:nvPr>
            <p:ph type="body" sz="quarter" idx="81"/>
          </p:nvPr>
        </p:nvSpPr>
        <p:spPr>
          <a:xfrm>
            <a:off x="14218996" y="6931536"/>
            <a:ext cx="2295034" cy="319408"/>
          </a:xfrm>
        </p:spPr>
        <p:txBody>
          <a:bodyPr anchor="ctr">
            <a:normAutofit/>
          </a:bodyPr>
          <a:lstStyle>
            <a:lvl1pPr algn="ctr">
              <a:lnSpc>
                <a:spcPct val="100000"/>
              </a:lnSpc>
              <a:spcBef>
                <a:spcPts val="0"/>
              </a:spcBef>
              <a:defRPr sz="1280" b="1">
                <a:solidFill>
                  <a:schemeClr val="tx2">
                    <a:lumMod val="65000"/>
                    <a:lumOff val="35000"/>
                  </a:schemeClr>
                </a:solidFill>
              </a:defRPr>
            </a:lvl1pPr>
          </a:lstStyle>
          <a:p>
            <a:pPr lvl="0"/>
            <a:r>
              <a:rPr lang="en-US" smtClean="0"/>
              <a:t>Click to edit Master text styles</a:t>
            </a:r>
          </a:p>
        </p:txBody>
      </p:sp>
      <p:sp>
        <p:nvSpPr>
          <p:cNvPr id="203" name="Text Placeholder 2"/>
          <p:cNvSpPr>
            <a:spLocks noGrp="1"/>
          </p:cNvSpPr>
          <p:nvPr>
            <p:ph type="body" sz="quarter" idx="82"/>
          </p:nvPr>
        </p:nvSpPr>
        <p:spPr>
          <a:xfrm>
            <a:off x="14218996" y="7321228"/>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204" name="Text Placeholder 2"/>
          <p:cNvSpPr>
            <a:spLocks noGrp="1"/>
          </p:cNvSpPr>
          <p:nvPr>
            <p:ph type="body" sz="quarter" idx="83"/>
          </p:nvPr>
        </p:nvSpPr>
        <p:spPr>
          <a:xfrm>
            <a:off x="14218996" y="7698020"/>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205" name="ClipArt Placeholder 9"/>
          <p:cNvSpPr>
            <a:spLocks noGrp="1"/>
          </p:cNvSpPr>
          <p:nvPr>
            <p:ph type="clipArt" sz="quarter" idx="84"/>
          </p:nvPr>
        </p:nvSpPr>
        <p:spPr>
          <a:xfrm>
            <a:off x="662000" y="1948483"/>
            <a:ext cx="2762541" cy="2878534"/>
          </a:xfrm>
          <a:prstGeom prst="roundRect">
            <a:avLst/>
          </a:prstGeom>
          <a:ln w="19050" cmpd="sng">
            <a:solidFill>
              <a:schemeClr val="bg2"/>
            </a:solidFill>
          </a:ln>
        </p:spPr>
        <p:txBody>
          <a:bodyPr/>
          <a:lstStyle/>
          <a:p>
            <a:pPr lvl="0"/>
            <a:r>
              <a:rPr lang="en-US" noProof="0" smtClean="0"/>
              <a:t>Click icon to add clip art</a:t>
            </a:r>
            <a:endParaRPr lang="en-US" noProof="0" dirty="0"/>
          </a:p>
        </p:txBody>
      </p:sp>
      <p:sp>
        <p:nvSpPr>
          <p:cNvPr id="206" name="ClipArt Placeholder 9"/>
          <p:cNvSpPr>
            <a:spLocks noGrp="1"/>
          </p:cNvSpPr>
          <p:nvPr>
            <p:ph type="clipArt" sz="quarter" idx="85"/>
          </p:nvPr>
        </p:nvSpPr>
        <p:spPr>
          <a:xfrm>
            <a:off x="3982920" y="1948483"/>
            <a:ext cx="2762541" cy="2878534"/>
          </a:xfrm>
          <a:prstGeom prst="roundRect">
            <a:avLst/>
          </a:prstGeom>
          <a:ln w="19050" cmpd="sng">
            <a:solidFill>
              <a:schemeClr val="bg2"/>
            </a:solidFill>
          </a:ln>
        </p:spPr>
        <p:txBody>
          <a:bodyPr/>
          <a:lstStyle/>
          <a:p>
            <a:pPr lvl="0"/>
            <a:r>
              <a:rPr lang="en-US" noProof="0" smtClean="0"/>
              <a:t>Click icon to add clip art</a:t>
            </a:r>
            <a:endParaRPr lang="en-US" noProof="0" dirty="0"/>
          </a:p>
        </p:txBody>
      </p:sp>
      <p:sp>
        <p:nvSpPr>
          <p:cNvPr id="207" name="ClipArt Placeholder 9"/>
          <p:cNvSpPr>
            <a:spLocks noGrp="1"/>
          </p:cNvSpPr>
          <p:nvPr>
            <p:ph type="clipArt" sz="quarter" idx="86"/>
          </p:nvPr>
        </p:nvSpPr>
        <p:spPr>
          <a:xfrm>
            <a:off x="7303838" y="1948483"/>
            <a:ext cx="2762541" cy="2878534"/>
          </a:xfrm>
          <a:prstGeom prst="roundRect">
            <a:avLst/>
          </a:prstGeom>
          <a:ln w="19050" cmpd="sng">
            <a:solidFill>
              <a:schemeClr val="bg2"/>
            </a:solidFill>
          </a:ln>
        </p:spPr>
        <p:txBody>
          <a:bodyPr/>
          <a:lstStyle/>
          <a:p>
            <a:pPr lvl="0"/>
            <a:r>
              <a:rPr lang="en-US" noProof="0" smtClean="0"/>
              <a:t>Click icon to add clip art</a:t>
            </a:r>
            <a:endParaRPr lang="en-US" noProof="0" dirty="0"/>
          </a:p>
        </p:txBody>
      </p:sp>
      <p:sp>
        <p:nvSpPr>
          <p:cNvPr id="208" name="ClipArt Placeholder 9"/>
          <p:cNvSpPr>
            <a:spLocks noGrp="1"/>
          </p:cNvSpPr>
          <p:nvPr>
            <p:ph type="clipArt" sz="quarter" idx="87"/>
          </p:nvPr>
        </p:nvSpPr>
        <p:spPr>
          <a:xfrm>
            <a:off x="10624757" y="1948483"/>
            <a:ext cx="2762541" cy="2878534"/>
          </a:xfrm>
          <a:prstGeom prst="roundRect">
            <a:avLst/>
          </a:prstGeom>
          <a:ln w="19050" cmpd="sng">
            <a:solidFill>
              <a:schemeClr val="bg2"/>
            </a:solidFill>
          </a:ln>
        </p:spPr>
        <p:txBody>
          <a:bodyPr/>
          <a:lstStyle/>
          <a:p>
            <a:pPr lvl="0"/>
            <a:r>
              <a:rPr lang="en-US" noProof="0" smtClean="0"/>
              <a:t>Click icon to add clip art</a:t>
            </a:r>
            <a:endParaRPr lang="en-US" noProof="0" dirty="0"/>
          </a:p>
        </p:txBody>
      </p:sp>
      <p:sp>
        <p:nvSpPr>
          <p:cNvPr id="209" name="ClipArt Placeholder 9"/>
          <p:cNvSpPr>
            <a:spLocks noGrp="1"/>
          </p:cNvSpPr>
          <p:nvPr>
            <p:ph type="clipArt" sz="quarter" idx="88"/>
          </p:nvPr>
        </p:nvSpPr>
        <p:spPr>
          <a:xfrm>
            <a:off x="13945677" y="1948483"/>
            <a:ext cx="2762541" cy="2878534"/>
          </a:xfrm>
          <a:prstGeom prst="roundRect">
            <a:avLst/>
          </a:prstGeom>
          <a:ln w="19050" cmpd="sng">
            <a:solidFill>
              <a:schemeClr val="bg2"/>
            </a:solidFill>
          </a:ln>
        </p:spPr>
        <p:txBody>
          <a:bodyPr/>
          <a:lstStyle/>
          <a:p>
            <a:pPr lvl="0"/>
            <a:r>
              <a:rPr lang="en-US" noProof="0" smtClean="0"/>
              <a:t>Click icon to add clip art</a:t>
            </a:r>
            <a:endParaRPr lang="en-US" noProof="0" dirty="0"/>
          </a:p>
        </p:txBody>
      </p:sp>
      <p:sp>
        <p:nvSpPr>
          <p:cNvPr id="210" name="Text Placeholder 2"/>
          <p:cNvSpPr>
            <a:spLocks noGrp="1"/>
          </p:cNvSpPr>
          <p:nvPr>
            <p:ph type="body" sz="quarter" idx="89"/>
          </p:nvPr>
        </p:nvSpPr>
        <p:spPr>
          <a:xfrm>
            <a:off x="1158194" y="2024966"/>
            <a:ext cx="1770152" cy="319408"/>
          </a:xfrm>
        </p:spPr>
        <p:txBody>
          <a:bodyPr>
            <a:normAutofit/>
          </a:bodyPr>
          <a:lstStyle>
            <a:lvl1pPr algn="ctr">
              <a:lnSpc>
                <a:spcPct val="100000"/>
              </a:lnSpc>
              <a:spcBef>
                <a:spcPts val="0"/>
              </a:spcBef>
              <a:defRPr sz="1707" b="1"/>
            </a:lvl1pPr>
          </a:lstStyle>
          <a:p>
            <a:pPr lvl="0"/>
            <a:r>
              <a:rPr lang="en-US" smtClean="0"/>
              <a:t>Click to edit Master text styles</a:t>
            </a:r>
          </a:p>
        </p:txBody>
      </p:sp>
      <p:sp>
        <p:nvSpPr>
          <p:cNvPr id="211" name="Picture Placeholder 4"/>
          <p:cNvSpPr>
            <a:spLocks noGrp="1"/>
          </p:cNvSpPr>
          <p:nvPr>
            <p:ph type="pic" sz="quarter" idx="90"/>
          </p:nvPr>
        </p:nvSpPr>
        <p:spPr>
          <a:xfrm>
            <a:off x="917357" y="2414658"/>
            <a:ext cx="2251826" cy="699911"/>
          </a:xfrm>
        </p:spPr>
        <p:txBody>
          <a:bodyPr/>
          <a:lstStyle>
            <a:lvl1pPr algn="ctr">
              <a:defRPr sz="1564"/>
            </a:lvl1pPr>
          </a:lstStyle>
          <a:p>
            <a:pPr lvl="0"/>
            <a:r>
              <a:rPr lang="en-US" noProof="0" smtClean="0"/>
              <a:t>Drag picture to placeholder or click icon to add</a:t>
            </a:r>
            <a:endParaRPr lang="en-US" noProof="0" dirty="0"/>
          </a:p>
        </p:txBody>
      </p:sp>
      <p:sp>
        <p:nvSpPr>
          <p:cNvPr id="212" name="Text Placeholder 2"/>
          <p:cNvSpPr>
            <a:spLocks noGrp="1"/>
          </p:cNvSpPr>
          <p:nvPr>
            <p:ph type="body" sz="quarter" idx="91"/>
          </p:nvPr>
        </p:nvSpPr>
        <p:spPr>
          <a:xfrm>
            <a:off x="895755" y="3197753"/>
            <a:ext cx="2295034" cy="319408"/>
          </a:xfrm>
        </p:spPr>
        <p:txBody>
          <a:bodyPr anchor="ctr">
            <a:normAutofit/>
          </a:bodyPr>
          <a:lstStyle>
            <a:lvl1pPr algn="ctr">
              <a:lnSpc>
                <a:spcPct val="100000"/>
              </a:lnSpc>
              <a:spcBef>
                <a:spcPts val="0"/>
              </a:spcBef>
              <a:defRPr sz="1422" b="1">
                <a:solidFill>
                  <a:schemeClr val="tx2">
                    <a:lumMod val="65000"/>
                    <a:lumOff val="35000"/>
                  </a:schemeClr>
                </a:solidFill>
              </a:defRPr>
            </a:lvl1pPr>
          </a:lstStyle>
          <a:p>
            <a:pPr lvl="0"/>
            <a:r>
              <a:rPr lang="en-US" smtClean="0"/>
              <a:t>Click to edit Master text styles</a:t>
            </a:r>
          </a:p>
        </p:txBody>
      </p:sp>
      <p:sp>
        <p:nvSpPr>
          <p:cNvPr id="213" name="Text Placeholder 2"/>
          <p:cNvSpPr>
            <a:spLocks noGrp="1"/>
          </p:cNvSpPr>
          <p:nvPr>
            <p:ph type="body" sz="quarter" idx="92"/>
          </p:nvPr>
        </p:nvSpPr>
        <p:spPr>
          <a:xfrm>
            <a:off x="895755" y="3587445"/>
            <a:ext cx="2295034" cy="319408"/>
          </a:xfrm>
        </p:spPr>
        <p:txBody>
          <a:bodyPr anchor="ctr">
            <a:normAutofit/>
          </a:bodyPr>
          <a:lstStyle>
            <a:lvl1pPr algn="ctr">
              <a:lnSpc>
                <a:spcPct val="100000"/>
              </a:lnSpc>
              <a:spcBef>
                <a:spcPts val="0"/>
              </a:spcBef>
              <a:defRPr sz="1280" b="1">
                <a:solidFill>
                  <a:schemeClr val="tx2">
                    <a:lumMod val="65000"/>
                    <a:lumOff val="35000"/>
                  </a:schemeClr>
                </a:solidFill>
              </a:defRPr>
            </a:lvl1pPr>
          </a:lstStyle>
          <a:p>
            <a:pPr lvl="0"/>
            <a:r>
              <a:rPr lang="en-US" smtClean="0"/>
              <a:t>Click to edit Master text styles</a:t>
            </a:r>
          </a:p>
        </p:txBody>
      </p:sp>
      <p:sp>
        <p:nvSpPr>
          <p:cNvPr id="214" name="Text Placeholder 2"/>
          <p:cNvSpPr>
            <a:spLocks noGrp="1"/>
          </p:cNvSpPr>
          <p:nvPr>
            <p:ph type="body" sz="quarter" idx="93"/>
          </p:nvPr>
        </p:nvSpPr>
        <p:spPr>
          <a:xfrm>
            <a:off x="895755" y="3977137"/>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215" name="Text Placeholder 2"/>
          <p:cNvSpPr>
            <a:spLocks noGrp="1"/>
          </p:cNvSpPr>
          <p:nvPr>
            <p:ph type="body" sz="quarter" idx="94"/>
          </p:nvPr>
        </p:nvSpPr>
        <p:spPr>
          <a:xfrm>
            <a:off x="895755" y="4353929"/>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216" name="Text Placeholder 2"/>
          <p:cNvSpPr>
            <a:spLocks noGrp="1"/>
          </p:cNvSpPr>
          <p:nvPr>
            <p:ph type="body" sz="quarter" idx="95"/>
          </p:nvPr>
        </p:nvSpPr>
        <p:spPr>
          <a:xfrm>
            <a:off x="4416163" y="2024966"/>
            <a:ext cx="1770152" cy="319408"/>
          </a:xfrm>
        </p:spPr>
        <p:txBody>
          <a:bodyPr>
            <a:normAutofit/>
          </a:bodyPr>
          <a:lstStyle>
            <a:lvl1pPr algn="ctr">
              <a:lnSpc>
                <a:spcPct val="100000"/>
              </a:lnSpc>
              <a:spcBef>
                <a:spcPts val="0"/>
              </a:spcBef>
              <a:defRPr sz="1707" b="1"/>
            </a:lvl1pPr>
          </a:lstStyle>
          <a:p>
            <a:pPr lvl="0"/>
            <a:r>
              <a:rPr lang="en-US" smtClean="0"/>
              <a:t>Click to edit Master text styles</a:t>
            </a:r>
          </a:p>
        </p:txBody>
      </p:sp>
      <p:sp>
        <p:nvSpPr>
          <p:cNvPr id="217" name="Picture Placeholder 4"/>
          <p:cNvSpPr>
            <a:spLocks noGrp="1"/>
          </p:cNvSpPr>
          <p:nvPr>
            <p:ph type="pic" sz="quarter" idx="96"/>
          </p:nvPr>
        </p:nvSpPr>
        <p:spPr>
          <a:xfrm>
            <a:off x="4175326" y="2414658"/>
            <a:ext cx="2251826" cy="699911"/>
          </a:xfrm>
        </p:spPr>
        <p:txBody>
          <a:bodyPr/>
          <a:lstStyle>
            <a:lvl1pPr algn="ctr">
              <a:defRPr sz="1564"/>
            </a:lvl1pPr>
          </a:lstStyle>
          <a:p>
            <a:pPr lvl="0"/>
            <a:r>
              <a:rPr lang="en-US" noProof="0" smtClean="0"/>
              <a:t>Drag picture to placeholder or click icon to add</a:t>
            </a:r>
            <a:endParaRPr lang="en-US" noProof="0" dirty="0"/>
          </a:p>
        </p:txBody>
      </p:sp>
      <p:sp>
        <p:nvSpPr>
          <p:cNvPr id="218" name="Text Placeholder 2"/>
          <p:cNvSpPr>
            <a:spLocks noGrp="1"/>
          </p:cNvSpPr>
          <p:nvPr>
            <p:ph type="body" sz="quarter" idx="97"/>
          </p:nvPr>
        </p:nvSpPr>
        <p:spPr>
          <a:xfrm>
            <a:off x="4153724" y="3197753"/>
            <a:ext cx="2295034" cy="319408"/>
          </a:xfrm>
        </p:spPr>
        <p:txBody>
          <a:bodyPr anchor="ctr">
            <a:normAutofit/>
          </a:bodyPr>
          <a:lstStyle>
            <a:lvl1pPr algn="ctr">
              <a:lnSpc>
                <a:spcPct val="100000"/>
              </a:lnSpc>
              <a:spcBef>
                <a:spcPts val="0"/>
              </a:spcBef>
              <a:defRPr sz="1422" b="1">
                <a:solidFill>
                  <a:schemeClr val="tx2">
                    <a:lumMod val="65000"/>
                    <a:lumOff val="35000"/>
                  </a:schemeClr>
                </a:solidFill>
              </a:defRPr>
            </a:lvl1pPr>
          </a:lstStyle>
          <a:p>
            <a:pPr lvl="0"/>
            <a:r>
              <a:rPr lang="en-US" smtClean="0"/>
              <a:t>Click to edit Master text styles</a:t>
            </a:r>
          </a:p>
        </p:txBody>
      </p:sp>
      <p:sp>
        <p:nvSpPr>
          <p:cNvPr id="219" name="Text Placeholder 2"/>
          <p:cNvSpPr>
            <a:spLocks noGrp="1"/>
          </p:cNvSpPr>
          <p:nvPr>
            <p:ph type="body" sz="quarter" idx="98"/>
          </p:nvPr>
        </p:nvSpPr>
        <p:spPr>
          <a:xfrm>
            <a:off x="4153724" y="3587445"/>
            <a:ext cx="2295034" cy="319408"/>
          </a:xfrm>
        </p:spPr>
        <p:txBody>
          <a:bodyPr anchor="ctr">
            <a:normAutofit/>
          </a:bodyPr>
          <a:lstStyle>
            <a:lvl1pPr algn="ctr">
              <a:lnSpc>
                <a:spcPct val="100000"/>
              </a:lnSpc>
              <a:spcBef>
                <a:spcPts val="0"/>
              </a:spcBef>
              <a:defRPr sz="1280" b="1">
                <a:solidFill>
                  <a:schemeClr val="tx2">
                    <a:lumMod val="65000"/>
                    <a:lumOff val="35000"/>
                  </a:schemeClr>
                </a:solidFill>
              </a:defRPr>
            </a:lvl1pPr>
          </a:lstStyle>
          <a:p>
            <a:pPr lvl="0"/>
            <a:r>
              <a:rPr lang="en-US" smtClean="0"/>
              <a:t>Click to edit Master text styles</a:t>
            </a:r>
          </a:p>
        </p:txBody>
      </p:sp>
      <p:sp>
        <p:nvSpPr>
          <p:cNvPr id="220" name="Text Placeholder 2"/>
          <p:cNvSpPr>
            <a:spLocks noGrp="1"/>
          </p:cNvSpPr>
          <p:nvPr>
            <p:ph type="body" sz="quarter" idx="99"/>
          </p:nvPr>
        </p:nvSpPr>
        <p:spPr>
          <a:xfrm>
            <a:off x="4153724" y="3977137"/>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221" name="Text Placeholder 2"/>
          <p:cNvSpPr>
            <a:spLocks noGrp="1"/>
          </p:cNvSpPr>
          <p:nvPr>
            <p:ph type="body" sz="quarter" idx="100"/>
          </p:nvPr>
        </p:nvSpPr>
        <p:spPr>
          <a:xfrm>
            <a:off x="4153724" y="4353929"/>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222" name="Text Placeholder 2"/>
          <p:cNvSpPr>
            <a:spLocks noGrp="1"/>
          </p:cNvSpPr>
          <p:nvPr>
            <p:ph type="body" sz="quarter" idx="101"/>
          </p:nvPr>
        </p:nvSpPr>
        <p:spPr>
          <a:xfrm>
            <a:off x="7791543" y="2024966"/>
            <a:ext cx="1770152" cy="319408"/>
          </a:xfrm>
        </p:spPr>
        <p:txBody>
          <a:bodyPr>
            <a:normAutofit/>
          </a:bodyPr>
          <a:lstStyle>
            <a:lvl1pPr algn="ctr">
              <a:lnSpc>
                <a:spcPct val="100000"/>
              </a:lnSpc>
              <a:spcBef>
                <a:spcPts val="0"/>
              </a:spcBef>
              <a:defRPr sz="1707" b="1"/>
            </a:lvl1pPr>
          </a:lstStyle>
          <a:p>
            <a:pPr lvl="0"/>
            <a:r>
              <a:rPr lang="en-US" smtClean="0"/>
              <a:t>Click to edit Master text styles</a:t>
            </a:r>
          </a:p>
        </p:txBody>
      </p:sp>
      <p:sp>
        <p:nvSpPr>
          <p:cNvPr id="223" name="Picture Placeholder 4"/>
          <p:cNvSpPr>
            <a:spLocks noGrp="1"/>
          </p:cNvSpPr>
          <p:nvPr>
            <p:ph type="pic" sz="quarter" idx="102"/>
          </p:nvPr>
        </p:nvSpPr>
        <p:spPr>
          <a:xfrm>
            <a:off x="7550706" y="2414658"/>
            <a:ext cx="2251826" cy="699911"/>
          </a:xfrm>
        </p:spPr>
        <p:txBody>
          <a:bodyPr/>
          <a:lstStyle>
            <a:lvl1pPr algn="ctr">
              <a:defRPr sz="1564"/>
            </a:lvl1pPr>
          </a:lstStyle>
          <a:p>
            <a:pPr lvl="0"/>
            <a:r>
              <a:rPr lang="en-US" noProof="0" smtClean="0"/>
              <a:t>Drag picture to placeholder or click icon to add</a:t>
            </a:r>
            <a:endParaRPr lang="en-US" noProof="0" dirty="0"/>
          </a:p>
        </p:txBody>
      </p:sp>
      <p:sp>
        <p:nvSpPr>
          <p:cNvPr id="224" name="Text Placeholder 2"/>
          <p:cNvSpPr>
            <a:spLocks noGrp="1"/>
          </p:cNvSpPr>
          <p:nvPr>
            <p:ph type="body" sz="quarter" idx="103"/>
          </p:nvPr>
        </p:nvSpPr>
        <p:spPr>
          <a:xfrm>
            <a:off x="7529104" y="3197753"/>
            <a:ext cx="2295034" cy="319408"/>
          </a:xfrm>
        </p:spPr>
        <p:txBody>
          <a:bodyPr anchor="ctr">
            <a:normAutofit/>
          </a:bodyPr>
          <a:lstStyle>
            <a:lvl1pPr algn="ctr">
              <a:lnSpc>
                <a:spcPct val="100000"/>
              </a:lnSpc>
              <a:spcBef>
                <a:spcPts val="0"/>
              </a:spcBef>
              <a:defRPr sz="1422" b="1">
                <a:solidFill>
                  <a:schemeClr val="tx2">
                    <a:lumMod val="65000"/>
                    <a:lumOff val="35000"/>
                  </a:schemeClr>
                </a:solidFill>
              </a:defRPr>
            </a:lvl1pPr>
          </a:lstStyle>
          <a:p>
            <a:pPr lvl="0"/>
            <a:r>
              <a:rPr lang="en-US" smtClean="0"/>
              <a:t>Click to edit Master text styles</a:t>
            </a:r>
          </a:p>
        </p:txBody>
      </p:sp>
      <p:sp>
        <p:nvSpPr>
          <p:cNvPr id="225" name="Text Placeholder 2"/>
          <p:cNvSpPr>
            <a:spLocks noGrp="1"/>
          </p:cNvSpPr>
          <p:nvPr>
            <p:ph type="body" sz="quarter" idx="104"/>
          </p:nvPr>
        </p:nvSpPr>
        <p:spPr>
          <a:xfrm>
            <a:off x="7529104" y="3587445"/>
            <a:ext cx="2295034" cy="319408"/>
          </a:xfrm>
        </p:spPr>
        <p:txBody>
          <a:bodyPr anchor="ctr">
            <a:normAutofit/>
          </a:bodyPr>
          <a:lstStyle>
            <a:lvl1pPr algn="ctr">
              <a:lnSpc>
                <a:spcPct val="100000"/>
              </a:lnSpc>
              <a:spcBef>
                <a:spcPts val="0"/>
              </a:spcBef>
              <a:defRPr sz="1280" b="1">
                <a:solidFill>
                  <a:schemeClr val="tx2">
                    <a:lumMod val="65000"/>
                    <a:lumOff val="35000"/>
                  </a:schemeClr>
                </a:solidFill>
              </a:defRPr>
            </a:lvl1pPr>
          </a:lstStyle>
          <a:p>
            <a:pPr lvl="0"/>
            <a:r>
              <a:rPr lang="en-US" smtClean="0"/>
              <a:t>Click to edit Master text styles</a:t>
            </a:r>
          </a:p>
        </p:txBody>
      </p:sp>
      <p:sp>
        <p:nvSpPr>
          <p:cNvPr id="226" name="Text Placeholder 2"/>
          <p:cNvSpPr>
            <a:spLocks noGrp="1"/>
          </p:cNvSpPr>
          <p:nvPr>
            <p:ph type="body" sz="quarter" idx="105"/>
          </p:nvPr>
        </p:nvSpPr>
        <p:spPr>
          <a:xfrm>
            <a:off x="7529104" y="3977137"/>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227" name="Text Placeholder 2"/>
          <p:cNvSpPr>
            <a:spLocks noGrp="1"/>
          </p:cNvSpPr>
          <p:nvPr>
            <p:ph type="body" sz="quarter" idx="106"/>
          </p:nvPr>
        </p:nvSpPr>
        <p:spPr>
          <a:xfrm>
            <a:off x="7529104" y="4353929"/>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228" name="Text Placeholder 2"/>
          <p:cNvSpPr>
            <a:spLocks noGrp="1"/>
          </p:cNvSpPr>
          <p:nvPr>
            <p:ph type="body" sz="quarter" idx="107"/>
          </p:nvPr>
        </p:nvSpPr>
        <p:spPr>
          <a:xfrm>
            <a:off x="11132291" y="2024966"/>
            <a:ext cx="1770152" cy="319408"/>
          </a:xfrm>
        </p:spPr>
        <p:txBody>
          <a:bodyPr>
            <a:normAutofit/>
          </a:bodyPr>
          <a:lstStyle>
            <a:lvl1pPr algn="ctr">
              <a:lnSpc>
                <a:spcPct val="100000"/>
              </a:lnSpc>
              <a:spcBef>
                <a:spcPts val="0"/>
              </a:spcBef>
              <a:defRPr sz="1707" b="1"/>
            </a:lvl1pPr>
          </a:lstStyle>
          <a:p>
            <a:pPr lvl="0"/>
            <a:r>
              <a:rPr lang="en-US" smtClean="0"/>
              <a:t>Click to edit Master text styles</a:t>
            </a:r>
          </a:p>
        </p:txBody>
      </p:sp>
      <p:sp>
        <p:nvSpPr>
          <p:cNvPr id="229" name="Picture Placeholder 4"/>
          <p:cNvSpPr>
            <a:spLocks noGrp="1"/>
          </p:cNvSpPr>
          <p:nvPr>
            <p:ph type="pic" sz="quarter" idx="108"/>
          </p:nvPr>
        </p:nvSpPr>
        <p:spPr>
          <a:xfrm>
            <a:off x="10891454" y="2414658"/>
            <a:ext cx="2251826" cy="699911"/>
          </a:xfrm>
        </p:spPr>
        <p:txBody>
          <a:bodyPr/>
          <a:lstStyle>
            <a:lvl1pPr algn="ctr">
              <a:defRPr sz="1564"/>
            </a:lvl1pPr>
          </a:lstStyle>
          <a:p>
            <a:pPr lvl="0"/>
            <a:r>
              <a:rPr lang="en-US" noProof="0" smtClean="0"/>
              <a:t>Drag picture to placeholder or click icon to add</a:t>
            </a:r>
            <a:endParaRPr lang="en-US" noProof="0" dirty="0"/>
          </a:p>
        </p:txBody>
      </p:sp>
      <p:sp>
        <p:nvSpPr>
          <p:cNvPr id="230" name="Text Placeholder 2"/>
          <p:cNvSpPr>
            <a:spLocks noGrp="1"/>
          </p:cNvSpPr>
          <p:nvPr>
            <p:ph type="body" sz="quarter" idx="109"/>
          </p:nvPr>
        </p:nvSpPr>
        <p:spPr>
          <a:xfrm>
            <a:off x="10869852" y="3197753"/>
            <a:ext cx="2295034" cy="319408"/>
          </a:xfrm>
        </p:spPr>
        <p:txBody>
          <a:bodyPr anchor="ctr">
            <a:normAutofit/>
          </a:bodyPr>
          <a:lstStyle>
            <a:lvl1pPr algn="ctr">
              <a:lnSpc>
                <a:spcPct val="100000"/>
              </a:lnSpc>
              <a:spcBef>
                <a:spcPts val="0"/>
              </a:spcBef>
              <a:defRPr sz="1422" b="1">
                <a:solidFill>
                  <a:schemeClr val="tx2">
                    <a:lumMod val="65000"/>
                    <a:lumOff val="35000"/>
                  </a:schemeClr>
                </a:solidFill>
              </a:defRPr>
            </a:lvl1pPr>
          </a:lstStyle>
          <a:p>
            <a:pPr lvl="0"/>
            <a:r>
              <a:rPr lang="en-US" smtClean="0"/>
              <a:t>Click to edit Master text styles</a:t>
            </a:r>
          </a:p>
        </p:txBody>
      </p:sp>
      <p:sp>
        <p:nvSpPr>
          <p:cNvPr id="231" name="Text Placeholder 2"/>
          <p:cNvSpPr>
            <a:spLocks noGrp="1"/>
          </p:cNvSpPr>
          <p:nvPr>
            <p:ph type="body" sz="quarter" idx="110"/>
          </p:nvPr>
        </p:nvSpPr>
        <p:spPr>
          <a:xfrm>
            <a:off x="10869852" y="3587445"/>
            <a:ext cx="2295034" cy="319408"/>
          </a:xfrm>
        </p:spPr>
        <p:txBody>
          <a:bodyPr anchor="ctr">
            <a:normAutofit/>
          </a:bodyPr>
          <a:lstStyle>
            <a:lvl1pPr algn="ctr">
              <a:lnSpc>
                <a:spcPct val="100000"/>
              </a:lnSpc>
              <a:spcBef>
                <a:spcPts val="0"/>
              </a:spcBef>
              <a:defRPr sz="1280" b="1">
                <a:solidFill>
                  <a:schemeClr val="tx2">
                    <a:lumMod val="65000"/>
                    <a:lumOff val="35000"/>
                  </a:schemeClr>
                </a:solidFill>
              </a:defRPr>
            </a:lvl1pPr>
          </a:lstStyle>
          <a:p>
            <a:pPr lvl="0"/>
            <a:r>
              <a:rPr lang="en-US" smtClean="0"/>
              <a:t>Click to edit Master text styles</a:t>
            </a:r>
          </a:p>
        </p:txBody>
      </p:sp>
      <p:sp>
        <p:nvSpPr>
          <p:cNvPr id="232" name="Text Placeholder 2"/>
          <p:cNvSpPr>
            <a:spLocks noGrp="1"/>
          </p:cNvSpPr>
          <p:nvPr>
            <p:ph type="body" sz="quarter" idx="111"/>
          </p:nvPr>
        </p:nvSpPr>
        <p:spPr>
          <a:xfrm>
            <a:off x="10869852" y="3977137"/>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233" name="Text Placeholder 2"/>
          <p:cNvSpPr>
            <a:spLocks noGrp="1"/>
          </p:cNvSpPr>
          <p:nvPr>
            <p:ph type="body" sz="quarter" idx="112"/>
          </p:nvPr>
        </p:nvSpPr>
        <p:spPr>
          <a:xfrm>
            <a:off x="10869852" y="4353929"/>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234" name="Text Placeholder 2"/>
          <p:cNvSpPr>
            <a:spLocks noGrp="1"/>
          </p:cNvSpPr>
          <p:nvPr>
            <p:ph type="body" sz="quarter" idx="113"/>
          </p:nvPr>
        </p:nvSpPr>
        <p:spPr>
          <a:xfrm>
            <a:off x="14495197" y="2024966"/>
            <a:ext cx="1770152" cy="319408"/>
          </a:xfrm>
        </p:spPr>
        <p:txBody>
          <a:bodyPr>
            <a:normAutofit/>
          </a:bodyPr>
          <a:lstStyle>
            <a:lvl1pPr algn="ctr">
              <a:lnSpc>
                <a:spcPct val="100000"/>
              </a:lnSpc>
              <a:spcBef>
                <a:spcPts val="0"/>
              </a:spcBef>
              <a:defRPr sz="1707" b="1"/>
            </a:lvl1pPr>
          </a:lstStyle>
          <a:p>
            <a:pPr lvl="0"/>
            <a:r>
              <a:rPr lang="en-US" smtClean="0"/>
              <a:t>Click to edit Master text styles</a:t>
            </a:r>
          </a:p>
        </p:txBody>
      </p:sp>
      <p:sp>
        <p:nvSpPr>
          <p:cNvPr id="235" name="Picture Placeholder 4"/>
          <p:cNvSpPr>
            <a:spLocks noGrp="1"/>
          </p:cNvSpPr>
          <p:nvPr>
            <p:ph type="pic" sz="quarter" idx="114"/>
          </p:nvPr>
        </p:nvSpPr>
        <p:spPr>
          <a:xfrm>
            <a:off x="14254360" y="2414658"/>
            <a:ext cx="2251826" cy="699911"/>
          </a:xfrm>
        </p:spPr>
        <p:txBody>
          <a:bodyPr/>
          <a:lstStyle>
            <a:lvl1pPr algn="ctr">
              <a:defRPr sz="1564"/>
            </a:lvl1pPr>
          </a:lstStyle>
          <a:p>
            <a:pPr lvl="0"/>
            <a:r>
              <a:rPr lang="en-US" noProof="0" smtClean="0"/>
              <a:t>Drag picture to placeholder or click icon to add</a:t>
            </a:r>
            <a:endParaRPr lang="en-US" noProof="0" dirty="0"/>
          </a:p>
        </p:txBody>
      </p:sp>
      <p:sp>
        <p:nvSpPr>
          <p:cNvPr id="236" name="Text Placeholder 2"/>
          <p:cNvSpPr>
            <a:spLocks noGrp="1"/>
          </p:cNvSpPr>
          <p:nvPr>
            <p:ph type="body" sz="quarter" idx="115"/>
          </p:nvPr>
        </p:nvSpPr>
        <p:spPr>
          <a:xfrm>
            <a:off x="14232758" y="3197753"/>
            <a:ext cx="2295034" cy="319408"/>
          </a:xfrm>
        </p:spPr>
        <p:txBody>
          <a:bodyPr anchor="ctr">
            <a:normAutofit/>
          </a:bodyPr>
          <a:lstStyle>
            <a:lvl1pPr algn="ctr">
              <a:lnSpc>
                <a:spcPct val="100000"/>
              </a:lnSpc>
              <a:spcBef>
                <a:spcPts val="0"/>
              </a:spcBef>
              <a:defRPr sz="1422" b="1">
                <a:solidFill>
                  <a:schemeClr val="tx2">
                    <a:lumMod val="65000"/>
                    <a:lumOff val="35000"/>
                  </a:schemeClr>
                </a:solidFill>
              </a:defRPr>
            </a:lvl1pPr>
          </a:lstStyle>
          <a:p>
            <a:pPr lvl="0"/>
            <a:r>
              <a:rPr lang="en-US" smtClean="0"/>
              <a:t>Click to edit Master text styles</a:t>
            </a:r>
          </a:p>
        </p:txBody>
      </p:sp>
      <p:sp>
        <p:nvSpPr>
          <p:cNvPr id="237" name="Text Placeholder 2"/>
          <p:cNvSpPr>
            <a:spLocks noGrp="1"/>
          </p:cNvSpPr>
          <p:nvPr>
            <p:ph type="body" sz="quarter" idx="116"/>
          </p:nvPr>
        </p:nvSpPr>
        <p:spPr>
          <a:xfrm>
            <a:off x="14232758" y="3587445"/>
            <a:ext cx="2295034" cy="319408"/>
          </a:xfrm>
        </p:spPr>
        <p:txBody>
          <a:bodyPr anchor="ctr">
            <a:normAutofit/>
          </a:bodyPr>
          <a:lstStyle>
            <a:lvl1pPr algn="ctr">
              <a:lnSpc>
                <a:spcPct val="100000"/>
              </a:lnSpc>
              <a:spcBef>
                <a:spcPts val="0"/>
              </a:spcBef>
              <a:defRPr sz="1280" b="1">
                <a:solidFill>
                  <a:schemeClr val="tx2">
                    <a:lumMod val="65000"/>
                    <a:lumOff val="35000"/>
                  </a:schemeClr>
                </a:solidFill>
              </a:defRPr>
            </a:lvl1pPr>
          </a:lstStyle>
          <a:p>
            <a:pPr lvl="0"/>
            <a:r>
              <a:rPr lang="en-US" smtClean="0"/>
              <a:t>Click to edit Master text styles</a:t>
            </a:r>
          </a:p>
        </p:txBody>
      </p:sp>
      <p:sp>
        <p:nvSpPr>
          <p:cNvPr id="238" name="Text Placeholder 2"/>
          <p:cNvSpPr>
            <a:spLocks noGrp="1"/>
          </p:cNvSpPr>
          <p:nvPr>
            <p:ph type="body" sz="quarter" idx="117"/>
          </p:nvPr>
        </p:nvSpPr>
        <p:spPr>
          <a:xfrm>
            <a:off x="14232758" y="3977137"/>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239" name="Text Placeholder 2"/>
          <p:cNvSpPr>
            <a:spLocks noGrp="1"/>
          </p:cNvSpPr>
          <p:nvPr>
            <p:ph type="body" sz="quarter" idx="118"/>
          </p:nvPr>
        </p:nvSpPr>
        <p:spPr>
          <a:xfrm>
            <a:off x="14232758" y="4353929"/>
            <a:ext cx="2295034" cy="319408"/>
          </a:xfrm>
        </p:spPr>
        <p:txBody>
          <a:bodyPr anchor="ctr">
            <a:normAutofit/>
          </a:bodyPr>
          <a:lstStyle>
            <a:lvl1pPr algn="ctr">
              <a:lnSpc>
                <a:spcPct val="100000"/>
              </a:lnSpc>
              <a:spcBef>
                <a:spcPts val="0"/>
              </a:spcBef>
              <a:defRPr sz="1280" b="1" baseline="0">
                <a:solidFill>
                  <a:schemeClr val="tx2">
                    <a:lumMod val="65000"/>
                    <a:lumOff val="35000"/>
                  </a:schemeClr>
                </a:solidFill>
              </a:defRPr>
            </a:lvl1pPr>
          </a:lstStyle>
          <a:p>
            <a:pPr lvl="0"/>
            <a:r>
              <a:rPr lang="en-US" smtClean="0"/>
              <a:t>Click to edit Master text styles</a:t>
            </a:r>
          </a:p>
        </p:txBody>
      </p:sp>
      <p:sp>
        <p:nvSpPr>
          <p:cNvPr id="131" name="Footer Placeholder 1"/>
          <p:cNvSpPr>
            <a:spLocks noGrp="1"/>
          </p:cNvSpPr>
          <p:nvPr>
            <p:ph type="ftr" sz="quarter" idx="119"/>
          </p:nvPr>
        </p:nvSpPr>
        <p:spPr/>
        <p:txBody>
          <a:bodyPr/>
          <a:lstStyle>
            <a:lvl1pPr>
              <a:defRPr/>
            </a:lvl1pPr>
          </a:lstStyle>
          <a:p>
            <a:pPr>
              <a:defRPr/>
            </a:pPr>
            <a:endParaRPr lang="en-US" dirty="0">
              <a:solidFill>
                <a:srgbClr val="000000">
                  <a:lumMod val="65000"/>
                  <a:lumOff val="35000"/>
                </a:srgbClr>
              </a:solidFill>
            </a:endParaRPr>
          </a:p>
        </p:txBody>
      </p:sp>
      <p:sp>
        <p:nvSpPr>
          <p:cNvPr id="132" name="Slide Number Placeholder 2"/>
          <p:cNvSpPr>
            <a:spLocks noGrp="1"/>
          </p:cNvSpPr>
          <p:nvPr>
            <p:ph type="sldNum" sz="quarter" idx="120"/>
          </p:nvPr>
        </p:nvSpPr>
        <p:spPr/>
        <p:txBody>
          <a:bodyPr/>
          <a:lstStyle>
            <a:lvl1pPr>
              <a:defRPr/>
            </a:lvl1pPr>
          </a:lstStyle>
          <a:p>
            <a:pPr>
              <a:defRPr/>
            </a:pPr>
            <a:fld id="{4E4491BA-D296-4988-B460-F89001F024B3}"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39675867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662302" y="1610549"/>
            <a:ext cx="16015660" cy="7209836"/>
          </a:xfrm>
        </p:spPr>
        <p:txBody>
          <a:bodyPr/>
          <a:lstStyle/>
          <a:p>
            <a:pPr lvl="0"/>
            <a:endParaRPr lang="en-US" noProof="0" dirty="0"/>
          </a:p>
        </p:txBody>
      </p:sp>
      <p:sp>
        <p:nvSpPr>
          <p:cNvPr id="2" name="Title 1"/>
          <p:cNvSpPr>
            <a:spLocks noGrp="1"/>
          </p:cNvSpPr>
          <p:nvPr>
            <p:ph type="title"/>
          </p:nvPr>
        </p:nvSpPr>
        <p:spPr>
          <a:xfrm>
            <a:off x="676873" y="437298"/>
            <a:ext cx="15948536" cy="1007681"/>
          </a:xfrm>
        </p:spPr>
        <p:txBody>
          <a:bodyPr/>
          <a:lstStyle>
            <a:lvl1pPr>
              <a:defRPr sz="3129"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9FA2E94A-3ED2-4FF4-B542-F89A16674D30}"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6" name="Footer Placeholder 4"/>
          <p:cNvSpPr>
            <a:spLocks noGrp="1"/>
          </p:cNvSpPr>
          <p:nvPr>
            <p:ph type="ftr" sz="quarter" idx="20"/>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1980156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662303" y="1631620"/>
            <a:ext cx="7887409" cy="7179733"/>
          </a:xfrm>
        </p:spPr>
        <p:txBody>
          <a:bodyPr/>
          <a:lstStyle/>
          <a:p>
            <a:pPr lvl="0"/>
            <a:endParaRPr lang="en-US" noProof="0"/>
          </a:p>
        </p:txBody>
      </p:sp>
      <p:sp>
        <p:nvSpPr>
          <p:cNvPr id="2" name="Title 1"/>
          <p:cNvSpPr>
            <a:spLocks noGrp="1"/>
          </p:cNvSpPr>
          <p:nvPr>
            <p:ph type="title"/>
          </p:nvPr>
        </p:nvSpPr>
        <p:spPr>
          <a:xfrm>
            <a:off x="676873" y="437298"/>
            <a:ext cx="15948536" cy="1007681"/>
          </a:xfrm>
        </p:spPr>
        <p:txBody>
          <a:bodyPr/>
          <a:lstStyle>
            <a:lvl1pPr>
              <a:defRPr sz="3129"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8738369" y="1631620"/>
            <a:ext cx="7887409" cy="7179733"/>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3E48F584-90DA-47BE-956F-244AD81B2131}"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7" name="Footer Placeholder 4"/>
          <p:cNvSpPr>
            <a:spLocks noGrp="1"/>
          </p:cNvSpPr>
          <p:nvPr>
            <p:ph type="ftr" sz="quarter" idx="21"/>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9789654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662303" y="1631620"/>
            <a:ext cx="7887409" cy="7179733"/>
          </a:xfrm>
        </p:spPr>
        <p:txBody>
          <a:bodyPr/>
          <a:lstStyle/>
          <a:p>
            <a:pPr lvl="0"/>
            <a:endParaRPr lang="en-US" noProof="0" dirty="0"/>
          </a:p>
        </p:txBody>
      </p:sp>
      <p:sp>
        <p:nvSpPr>
          <p:cNvPr id="2" name="Title 1"/>
          <p:cNvSpPr>
            <a:spLocks noGrp="1"/>
          </p:cNvSpPr>
          <p:nvPr>
            <p:ph type="title"/>
          </p:nvPr>
        </p:nvSpPr>
        <p:spPr>
          <a:xfrm>
            <a:off x="676873" y="437298"/>
            <a:ext cx="15948536" cy="1007681"/>
          </a:xfrm>
        </p:spPr>
        <p:txBody>
          <a:bodyPr/>
          <a:lstStyle>
            <a:lvl1pPr>
              <a:defRPr sz="3129"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8738369" y="1631620"/>
            <a:ext cx="7887409" cy="3501062"/>
          </a:xfrm>
        </p:spPr>
        <p:txBody>
          <a:bodyPr/>
          <a:lstStyle/>
          <a:p>
            <a:pPr lvl="0"/>
            <a:endParaRPr lang="en-US" noProof="0" dirty="0"/>
          </a:p>
        </p:txBody>
      </p:sp>
      <p:sp>
        <p:nvSpPr>
          <p:cNvPr id="8" name="Chart Placeholder 4"/>
          <p:cNvSpPr>
            <a:spLocks noGrp="1"/>
          </p:cNvSpPr>
          <p:nvPr>
            <p:ph type="chart" sz="quarter" idx="20"/>
          </p:nvPr>
        </p:nvSpPr>
        <p:spPr>
          <a:xfrm>
            <a:off x="8746396" y="5295242"/>
            <a:ext cx="7887409" cy="3501062"/>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D74C7195-1269-4655-A3E1-8F015E6A8309}"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7" name="Footer Placeholder 4"/>
          <p:cNvSpPr>
            <a:spLocks noGrp="1"/>
          </p:cNvSpPr>
          <p:nvPr>
            <p:ph type="ftr" sz="quarter" idx="22"/>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2957198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676873" y="437298"/>
            <a:ext cx="15948536" cy="1007681"/>
          </a:xfrm>
        </p:spPr>
        <p:txBody>
          <a:bodyPr/>
          <a:lstStyle>
            <a:lvl1pPr>
              <a:defRPr sz="3129"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8738369" y="1631620"/>
            <a:ext cx="7887409" cy="3501062"/>
          </a:xfrm>
        </p:spPr>
        <p:txBody>
          <a:bodyPr/>
          <a:lstStyle/>
          <a:p>
            <a:pPr lvl="0"/>
            <a:endParaRPr lang="en-US" noProof="0" dirty="0"/>
          </a:p>
        </p:txBody>
      </p:sp>
      <p:sp>
        <p:nvSpPr>
          <p:cNvPr id="8" name="Chart Placeholder 4"/>
          <p:cNvSpPr>
            <a:spLocks noGrp="1"/>
          </p:cNvSpPr>
          <p:nvPr>
            <p:ph type="chart" sz="quarter" idx="20"/>
          </p:nvPr>
        </p:nvSpPr>
        <p:spPr>
          <a:xfrm>
            <a:off x="8746396" y="5295242"/>
            <a:ext cx="7887409" cy="3501062"/>
          </a:xfrm>
        </p:spPr>
        <p:txBody>
          <a:bodyPr/>
          <a:lstStyle/>
          <a:p>
            <a:pPr lvl="0"/>
            <a:endParaRPr lang="en-US" noProof="0" dirty="0"/>
          </a:p>
        </p:txBody>
      </p:sp>
      <p:sp>
        <p:nvSpPr>
          <p:cNvPr id="9" name="Chart Placeholder 4"/>
          <p:cNvSpPr>
            <a:spLocks noGrp="1"/>
          </p:cNvSpPr>
          <p:nvPr>
            <p:ph type="chart" sz="quarter" idx="21"/>
          </p:nvPr>
        </p:nvSpPr>
        <p:spPr>
          <a:xfrm>
            <a:off x="658288" y="1622589"/>
            <a:ext cx="7887409" cy="3501062"/>
          </a:xfrm>
        </p:spPr>
        <p:txBody>
          <a:bodyPr/>
          <a:lstStyle/>
          <a:p>
            <a:pPr lvl="0"/>
            <a:endParaRPr lang="en-US" noProof="0" dirty="0"/>
          </a:p>
        </p:txBody>
      </p:sp>
      <p:sp>
        <p:nvSpPr>
          <p:cNvPr id="14" name="Chart Placeholder 4"/>
          <p:cNvSpPr>
            <a:spLocks noGrp="1"/>
          </p:cNvSpPr>
          <p:nvPr>
            <p:ph type="chart" sz="quarter" idx="22"/>
          </p:nvPr>
        </p:nvSpPr>
        <p:spPr>
          <a:xfrm>
            <a:off x="666316" y="5286211"/>
            <a:ext cx="7887409" cy="3501062"/>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48DDDCE1-11C5-48A5-B118-ECD32A8C2306}"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10" name="Footer Placeholder 4"/>
          <p:cNvSpPr>
            <a:spLocks noGrp="1"/>
          </p:cNvSpPr>
          <p:nvPr>
            <p:ph type="ftr" sz="quarter" idx="24"/>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1429200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Line 1086"/>
          <p:cNvSpPr>
            <a:spLocks noChangeShapeType="1"/>
          </p:cNvSpPr>
          <p:nvPr/>
        </p:nvSpPr>
        <p:spPr bwMode="auto">
          <a:xfrm>
            <a:off x="918193" y="878277"/>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5" name="Line 1087"/>
          <p:cNvSpPr>
            <a:spLocks noChangeShapeType="1"/>
          </p:cNvSpPr>
          <p:nvPr/>
        </p:nvSpPr>
        <p:spPr bwMode="auto">
          <a:xfrm>
            <a:off x="918193" y="878277"/>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6" name="Rectangle 1088"/>
          <p:cNvSpPr>
            <a:spLocks noChangeArrowheads="1"/>
          </p:cNvSpPr>
          <p:nvPr/>
        </p:nvSpPr>
        <p:spPr bwMode="auto">
          <a:xfrm>
            <a:off x="918193" y="878277"/>
            <a:ext cx="3010" cy="2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7" name="Rectangle 1089"/>
          <p:cNvSpPr>
            <a:spLocks noChangeArrowheads="1"/>
          </p:cNvSpPr>
          <p:nvPr/>
        </p:nvSpPr>
        <p:spPr bwMode="auto">
          <a:xfrm>
            <a:off x="918193" y="878277"/>
            <a:ext cx="3010" cy="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8" name="Freeform 1098"/>
          <p:cNvSpPr>
            <a:spLocks/>
          </p:cNvSpPr>
          <p:nvPr/>
        </p:nvSpPr>
        <p:spPr bwMode="auto">
          <a:xfrm>
            <a:off x="924214" y="878277"/>
            <a:ext cx="6021" cy="225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9" name="Freeform 1115"/>
          <p:cNvSpPr>
            <a:spLocks/>
          </p:cNvSpPr>
          <p:nvPr/>
        </p:nvSpPr>
        <p:spPr bwMode="auto">
          <a:xfrm>
            <a:off x="870025" y="672818"/>
            <a:ext cx="6021" cy="4516"/>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0" name="Freeform 1120"/>
          <p:cNvSpPr>
            <a:spLocks/>
          </p:cNvSpPr>
          <p:nvPr/>
        </p:nvSpPr>
        <p:spPr bwMode="auto">
          <a:xfrm>
            <a:off x="870025" y="659272"/>
            <a:ext cx="6021" cy="4516"/>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1" name="Freeform 1134"/>
          <p:cNvSpPr>
            <a:spLocks/>
          </p:cNvSpPr>
          <p:nvPr/>
        </p:nvSpPr>
        <p:spPr bwMode="auto">
          <a:xfrm>
            <a:off x="1333637" y="731520"/>
            <a:ext cx="6021" cy="9031"/>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2" name="Freeform 1141"/>
          <p:cNvSpPr>
            <a:spLocks/>
          </p:cNvSpPr>
          <p:nvPr/>
        </p:nvSpPr>
        <p:spPr bwMode="auto">
          <a:xfrm>
            <a:off x="1339657" y="681849"/>
            <a:ext cx="3010" cy="9031"/>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3" name="Freeform 1148"/>
          <p:cNvSpPr>
            <a:spLocks/>
          </p:cNvSpPr>
          <p:nvPr/>
        </p:nvSpPr>
        <p:spPr bwMode="auto">
          <a:xfrm>
            <a:off x="1315574" y="654756"/>
            <a:ext cx="6021" cy="4516"/>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4" name="Freeform 1150"/>
          <p:cNvSpPr>
            <a:spLocks/>
          </p:cNvSpPr>
          <p:nvPr/>
        </p:nvSpPr>
        <p:spPr bwMode="auto">
          <a:xfrm>
            <a:off x="1297511" y="636694"/>
            <a:ext cx="3010" cy="4516"/>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5" name="Freeform 1152"/>
          <p:cNvSpPr>
            <a:spLocks/>
          </p:cNvSpPr>
          <p:nvPr/>
        </p:nvSpPr>
        <p:spPr bwMode="auto">
          <a:xfrm>
            <a:off x="1297511" y="636694"/>
            <a:ext cx="6021" cy="4516"/>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6" name="Freeform 1154"/>
          <p:cNvSpPr>
            <a:spLocks/>
          </p:cNvSpPr>
          <p:nvPr/>
        </p:nvSpPr>
        <p:spPr bwMode="auto">
          <a:xfrm>
            <a:off x="1261386" y="618631"/>
            <a:ext cx="6021" cy="225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7" name="Freeform 1156"/>
          <p:cNvSpPr>
            <a:spLocks/>
          </p:cNvSpPr>
          <p:nvPr/>
        </p:nvSpPr>
        <p:spPr bwMode="auto">
          <a:xfrm>
            <a:off x="1261386" y="614116"/>
            <a:ext cx="6021" cy="4516"/>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8" name="Freeform 1163"/>
          <p:cNvSpPr>
            <a:spLocks/>
          </p:cNvSpPr>
          <p:nvPr/>
        </p:nvSpPr>
        <p:spPr bwMode="auto">
          <a:xfrm>
            <a:off x="1159029" y="591538"/>
            <a:ext cx="12042" cy="4516"/>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19" name="Freeform 1172"/>
          <p:cNvSpPr>
            <a:spLocks/>
          </p:cNvSpPr>
          <p:nvPr/>
        </p:nvSpPr>
        <p:spPr bwMode="auto">
          <a:xfrm>
            <a:off x="1104842" y="677334"/>
            <a:ext cx="6021" cy="4516"/>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0" name="Freeform 1177"/>
          <p:cNvSpPr>
            <a:spLocks/>
          </p:cNvSpPr>
          <p:nvPr/>
        </p:nvSpPr>
        <p:spPr bwMode="auto">
          <a:xfrm>
            <a:off x="1056674" y="760872"/>
            <a:ext cx="6021" cy="4516"/>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1" name="Freeform 1180"/>
          <p:cNvSpPr>
            <a:spLocks/>
          </p:cNvSpPr>
          <p:nvPr/>
        </p:nvSpPr>
        <p:spPr bwMode="auto">
          <a:xfrm>
            <a:off x="1062695" y="754099"/>
            <a:ext cx="6021" cy="6774"/>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2" name="Line 1187"/>
          <p:cNvSpPr>
            <a:spLocks noChangeShapeType="1"/>
          </p:cNvSpPr>
          <p:nvPr/>
        </p:nvSpPr>
        <p:spPr bwMode="auto">
          <a:xfrm>
            <a:off x="1080758" y="740551"/>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3" name="Line 1188"/>
          <p:cNvSpPr>
            <a:spLocks noChangeShapeType="1"/>
          </p:cNvSpPr>
          <p:nvPr/>
        </p:nvSpPr>
        <p:spPr bwMode="auto">
          <a:xfrm>
            <a:off x="1080758" y="740551"/>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4" name="Freeform 1208"/>
          <p:cNvSpPr>
            <a:spLocks/>
          </p:cNvSpPr>
          <p:nvPr/>
        </p:nvSpPr>
        <p:spPr bwMode="auto">
          <a:xfrm>
            <a:off x="1128925" y="792481"/>
            <a:ext cx="3010" cy="225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5" name="Freeform 1210"/>
          <p:cNvSpPr>
            <a:spLocks/>
          </p:cNvSpPr>
          <p:nvPr/>
        </p:nvSpPr>
        <p:spPr bwMode="auto">
          <a:xfrm>
            <a:off x="1128925" y="792481"/>
            <a:ext cx="6021" cy="4516"/>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6" name="Freeform 1214"/>
          <p:cNvSpPr>
            <a:spLocks/>
          </p:cNvSpPr>
          <p:nvPr/>
        </p:nvSpPr>
        <p:spPr bwMode="auto">
          <a:xfrm>
            <a:off x="1128925" y="792481"/>
            <a:ext cx="6021" cy="4516"/>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7" name="Rectangle 1215"/>
          <p:cNvSpPr>
            <a:spLocks noChangeArrowheads="1"/>
          </p:cNvSpPr>
          <p:nvPr/>
        </p:nvSpPr>
        <p:spPr bwMode="auto">
          <a:xfrm>
            <a:off x="1128925" y="891824"/>
            <a:ext cx="3010" cy="225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28" name="Freeform 1217"/>
          <p:cNvSpPr>
            <a:spLocks/>
          </p:cNvSpPr>
          <p:nvPr/>
        </p:nvSpPr>
        <p:spPr bwMode="auto">
          <a:xfrm>
            <a:off x="1128925" y="891824"/>
            <a:ext cx="3010" cy="225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9" name="Freeform 1219"/>
          <p:cNvSpPr>
            <a:spLocks/>
          </p:cNvSpPr>
          <p:nvPr/>
        </p:nvSpPr>
        <p:spPr bwMode="auto">
          <a:xfrm>
            <a:off x="1387825" y="769904"/>
            <a:ext cx="3010" cy="225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0" name="Freeform 1221"/>
          <p:cNvSpPr>
            <a:spLocks/>
          </p:cNvSpPr>
          <p:nvPr/>
        </p:nvSpPr>
        <p:spPr bwMode="auto">
          <a:xfrm>
            <a:off x="1387825" y="769903"/>
            <a:ext cx="6021" cy="4516"/>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1" name="Freeform 1234"/>
          <p:cNvSpPr>
            <a:spLocks/>
          </p:cNvSpPr>
          <p:nvPr/>
        </p:nvSpPr>
        <p:spPr bwMode="auto">
          <a:xfrm>
            <a:off x="1369762" y="783450"/>
            <a:ext cx="6021" cy="225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2" name="Line 1237"/>
          <p:cNvSpPr>
            <a:spLocks noChangeShapeType="1"/>
          </p:cNvSpPr>
          <p:nvPr/>
        </p:nvSpPr>
        <p:spPr bwMode="auto">
          <a:xfrm>
            <a:off x="1381804" y="774419"/>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3" name="Line 1238"/>
          <p:cNvSpPr>
            <a:spLocks noChangeShapeType="1"/>
          </p:cNvSpPr>
          <p:nvPr/>
        </p:nvSpPr>
        <p:spPr bwMode="auto">
          <a:xfrm>
            <a:off x="1381804" y="774419"/>
            <a:ext cx="3010" cy="22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4" name="Freeform 1240"/>
          <p:cNvSpPr>
            <a:spLocks/>
          </p:cNvSpPr>
          <p:nvPr/>
        </p:nvSpPr>
        <p:spPr bwMode="auto">
          <a:xfrm>
            <a:off x="1381804" y="769903"/>
            <a:ext cx="3010" cy="4516"/>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5" name="Freeform 1243"/>
          <p:cNvSpPr>
            <a:spLocks/>
          </p:cNvSpPr>
          <p:nvPr/>
        </p:nvSpPr>
        <p:spPr bwMode="auto">
          <a:xfrm>
            <a:off x="1381804" y="765388"/>
            <a:ext cx="6021" cy="4516"/>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6" name="Freeform 1246"/>
          <p:cNvSpPr>
            <a:spLocks/>
          </p:cNvSpPr>
          <p:nvPr/>
        </p:nvSpPr>
        <p:spPr bwMode="auto">
          <a:xfrm>
            <a:off x="1375783" y="778935"/>
            <a:ext cx="6021" cy="4516"/>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7" name="Freeform 1250"/>
          <p:cNvSpPr>
            <a:spLocks/>
          </p:cNvSpPr>
          <p:nvPr/>
        </p:nvSpPr>
        <p:spPr bwMode="auto">
          <a:xfrm>
            <a:off x="1387825" y="754098"/>
            <a:ext cx="6021" cy="225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8" name="Freeform 1252"/>
          <p:cNvSpPr>
            <a:spLocks/>
          </p:cNvSpPr>
          <p:nvPr/>
        </p:nvSpPr>
        <p:spPr bwMode="auto">
          <a:xfrm>
            <a:off x="1387825" y="749582"/>
            <a:ext cx="6021" cy="11290"/>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39" name="Freeform 1255"/>
          <p:cNvSpPr>
            <a:spLocks/>
          </p:cNvSpPr>
          <p:nvPr/>
        </p:nvSpPr>
        <p:spPr bwMode="auto">
          <a:xfrm>
            <a:off x="1351699" y="783450"/>
            <a:ext cx="6021" cy="225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0" name="Rectangle 1256"/>
          <p:cNvSpPr>
            <a:spLocks noChangeArrowheads="1"/>
          </p:cNvSpPr>
          <p:nvPr/>
        </p:nvSpPr>
        <p:spPr bwMode="auto">
          <a:xfrm>
            <a:off x="1369762" y="783450"/>
            <a:ext cx="3010" cy="225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41" name="Freeform 1258"/>
          <p:cNvSpPr>
            <a:spLocks/>
          </p:cNvSpPr>
          <p:nvPr/>
        </p:nvSpPr>
        <p:spPr bwMode="auto">
          <a:xfrm>
            <a:off x="1369762" y="783450"/>
            <a:ext cx="3010" cy="225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2" name="Freeform 1266"/>
          <p:cNvSpPr>
            <a:spLocks/>
          </p:cNvSpPr>
          <p:nvPr/>
        </p:nvSpPr>
        <p:spPr bwMode="auto">
          <a:xfrm>
            <a:off x="1381804" y="760873"/>
            <a:ext cx="3010" cy="225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3" name="Freeform 1269"/>
          <p:cNvSpPr>
            <a:spLocks/>
          </p:cNvSpPr>
          <p:nvPr/>
        </p:nvSpPr>
        <p:spPr bwMode="auto">
          <a:xfrm>
            <a:off x="1381804" y="754099"/>
            <a:ext cx="6021" cy="6774"/>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4" name="Line 1270"/>
          <p:cNvSpPr>
            <a:spLocks noChangeShapeType="1"/>
          </p:cNvSpPr>
          <p:nvPr/>
        </p:nvSpPr>
        <p:spPr bwMode="auto">
          <a:xfrm>
            <a:off x="1381804" y="754098"/>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5" name="Line 1271"/>
          <p:cNvSpPr>
            <a:spLocks noChangeShapeType="1"/>
          </p:cNvSpPr>
          <p:nvPr/>
        </p:nvSpPr>
        <p:spPr bwMode="auto">
          <a:xfrm>
            <a:off x="1381804" y="754098"/>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6" name="Rectangle 1272"/>
          <p:cNvSpPr>
            <a:spLocks noChangeArrowheads="1"/>
          </p:cNvSpPr>
          <p:nvPr/>
        </p:nvSpPr>
        <p:spPr bwMode="auto">
          <a:xfrm>
            <a:off x="1381804" y="754098"/>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47" name="Rectangle 1273"/>
          <p:cNvSpPr>
            <a:spLocks noChangeArrowheads="1"/>
          </p:cNvSpPr>
          <p:nvPr/>
        </p:nvSpPr>
        <p:spPr bwMode="auto">
          <a:xfrm>
            <a:off x="1381804" y="754098"/>
            <a:ext cx="3010" cy="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48" name="Line 1274"/>
          <p:cNvSpPr>
            <a:spLocks noChangeShapeType="1"/>
          </p:cNvSpPr>
          <p:nvPr/>
        </p:nvSpPr>
        <p:spPr bwMode="auto">
          <a:xfrm>
            <a:off x="1381804" y="749582"/>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49" name="Line 1275"/>
          <p:cNvSpPr>
            <a:spLocks noChangeShapeType="1"/>
          </p:cNvSpPr>
          <p:nvPr/>
        </p:nvSpPr>
        <p:spPr bwMode="auto">
          <a:xfrm>
            <a:off x="1381804" y="749582"/>
            <a:ext cx="3010" cy="225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50" name="Freeform 1277"/>
          <p:cNvSpPr>
            <a:spLocks/>
          </p:cNvSpPr>
          <p:nvPr/>
        </p:nvSpPr>
        <p:spPr bwMode="auto">
          <a:xfrm>
            <a:off x="1381804" y="745067"/>
            <a:ext cx="3010" cy="4516"/>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51" name="Freeform 1287"/>
          <p:cNvSpPr>
            <a:spLocks/>
          </p:cNvSpPr>
          <p:nvPr/>
        </p:nvSpPr>
        <p:spPr bwMode="auto">
          <a:xfrm>
            <a:off x="1363741" y="731520"/>
            <a:ext cx="6021" cy="4516"/>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52" name="Freeform 1290"/>
          <p:cNvSpPr>
            <a:spLocks/>
          </p:cNvSpPr>
          <p:nvPr/>
        </p:nvSpPr>
        <p:spPr bwMode="auto">
          <a:xfrm>
            <a:off x="1363741" y="736036"/>
            <a:ext cx="6021" cy="4516"/>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53" name="Rectangle 1335"/>
          <p:cNvSpPr>
            <a:spLocks noChangeArrowheads="1"/>
          </p:cNvSpPr>
          <p:nvPr/>
        </p:nvSpPr>
        <p:spPr bwMode="auto">
          <a:xfrm>
            <a:off x="888088" y="722489"/>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54" name="Rectangle 1336"/>
          <p:cNvSpPr>
            <a:spLocks noChangeArrowheads="1"/>
          </p:cNvSpPr>
          <p:nvPr/>
        </p:nvSpPr>
        <p:spPr bwMode="auto">
          <a:xfrm>
            <a:off x="900130" y="704427"/>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55" name="Rectangle 1337"/>
          <p:cNvSpPr>
            <a:spLocks noChangeArrowheads="1"/>
          </p:cNvSpPr>
          <p:nvPr/>
        </p:nvSpPr>
        <p:spPr bwMode="auto">
          <a:xfrm>
            <a:off x="900130" y="704427"/>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56" name="Rectangle 1340"/>
          <p:cNvSpPr>
            <a:spLocks noChangeArrowheads="1"/>
          </p:cNvSpPr>
          <p:nvPr/>
        </p:nvSpPr>
        <p:spPr bwMode="auto">
          <a:xfrm>
            <a:off x="888088" y="722489"/>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57" name="Rectangle 1341"/>
          <p:cNvSpPr>
            <a:spLocks noChangeArrowheads="1"/>
          </p:cNvSpPr>
          <p:nvPr/>
        </p:nvSpPr>
        <p:spPr bwMode="auto">
          <a:xfrm>
            <a:off x="888088" y="722489"/>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58" name="Rectangle 1342"/>
          <p:cNvSpPr>
            <a:spLocks noChangeArrowheads="1"/>
          </p:cNvSpPr>
          <p:nvPr/>
        </p:nvSpPr>
        <p:spPr bwMode="auto">
          <a:xfrm>
            <a:off x="888088" y="722489"/>
            <a:ext cx="3010" cy="22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59" name="Rectangle 1343"/>
          <p:cNvSpPr>
            <a:spLocks noChangeArrowheads="1"/>
          </p:cNvSpPr>
          <p:nvPr/>
        </p:nvSpPr>
        <p:spPr bwMode="auto">
          <a:xfrm>
            <a:off x="888088" y="722489"/>
            <a:ext cx="3010" cy="22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60" name="Rectangle 1344"/>
          <p:cNvSpPr>
            <a:spLocks noChangeArrowheads="1"/>
          </p:cNvSpPr>
          <p:nvPr/>
        </p:nvSpPr>
        <p:spPr bwMode="auto">
          <a:xfrm>
            <a:off x="882067" y="690880"/>
            <a:ext cx="3010" cy="4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srgbClr val="002345"/>
              </a:solidFill>
              <a:cs typeface="+mn-cs"/>
            </a:endParaRPr>
          </a:p>
        </p:txBody>
      </p:sp>
      <p:sp>
        <p:nvSpPr>
          <p:cNvPr id="61" name="Rectangle 69"/>
          <p:cNvSpPr>
            <a:spLocks noChangeArrowheads="1"/>
          </p:cNvSpPr>
          <p:nvPr/>
        </p:nvSpPr>
        <p:spPr bwMode="auto">
          <a:xfrm>
            <a:off x="0" y="4023361"/>
            <a:ext cx="17340263" cy="250614"/>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defTabSz="1300460" eaLnBrk="1" fontAlgn="auto" hangingPunct="1">
              <a:spcBef>
                <a:spcPct val="50000"/>
              </a:spcBef>
              <a:spcAft>
                <a:spcPts val="0"/>
              </a:spcAft>
              <a:buFontTx/>
              <a:buChar char="•"/>
              <a:defRPr/>
            </a:pPr>
            <a:endParaRPr lang="en-US" altLang="en-US" sz="1849" b="0" smtClean="0">
              <a:solidFill>
                <a:prstClr val="white"/>
              </a:solidFill>
              <a:cs typeface="+mn-cs"/>
            </a:endParaRPr>
          </a:p>
        </p:txBody>
      </p:sp>
      <p:sp>
        <p:nvSpPr>
          <p:cNvPr id="330" name="Title 329"/>
          <p:cNvSpPr>
            <a:spLocks noGrp="1"/>
          </p:cNvSpPr>
          <p:nvPr>
            <p:ph type="title"/>
          </p:nvPr>
        </p:nvSpPr>
        <p:spPr>
          <a:xfrm>
            <a:off x="1642072" y="1858205"/>
            <a:ext cx="13837177" cy="2062844"/>
          </a:xfrm>
        </p:spPr>
        <p:txBody>
          <a:bodyPr/>
          <a:lstStyle>
            <a:lvl1pPr>
              <a:defRPr sz="5404" b="1" cap="none" baseline="0">
                <a:solidFill>
                  <a:schemeClr val="bg2"/>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613996" y="4372037"/>
            <a:ext cx="13897946" cy="3409771"/>
          </a:xfrm>
        </p:spPr>
        <p:txBody>
          <a:bodyPr>
            <a:normAutofit/>
          </a:bodyPr>
          <a:lstStyle>
            <a:lvl1pPr>
              <a:lnSpc>
                <a:spcPct val="100000"/>
              </a:lnSpc>
              <a:defRPr sz="4267"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Tree>
    <p:extLst>
      <p:ext uri="{BB962C8B-B14F-4D97-AF65-F5344CB8AC3E}">
        <p14:creationId xmlns:p14="http://schemas.microsoft.com/office/powerpoint/2010/main" val="3435737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676872" y="410505"/>
            <a:ext cx="16181718" cy="656809"/>
          </a:xfrm>
        </p:spPr>
        <p:txBody>
          <a:bodyPr/>
          <a:lstStyle>
            <a:lvl1pPr>
              <a:defRPr sz="3129" b="0" i="0" baseline="0">
                <a:solidFill>
                  <a:srgbClr val="021F43"/>
                </a:solidFill>
                <a:latin typeface="+mn-lt"/>
                <a:cs typeface="Andes ExtraLight"/>
              </a:defRPr>
            </a:lvl1pPr>
          </a:lstStyle>
          <a:p>
            <a:r>
              <a:rPr lang="en-US" smtClean="0"/>
              <a:t>Click to edit Master title style</a:t>
            </a:r>
            <a:endParaRPr lang="en-US" dirty="0"/>
          </a:p>
        </p:txBody>
      </p:sp>
      <p:sp>
        <p:nvSpPr>
          <p:cNvPr id="6" name="Table Placeholder 5"/>
          <p:cNvSpPr>
            <a:spLocks noGrp="1"/>
          </p:cNvSpPr>
          <p:nvPr>
            <p:ph type="tbl" sz="quarter" idx="13"/>
          </p:nvPr>
        </p:nvSpPr>
        <p:spPr>
          <a:xfrm>
            <a:off x="663306" y="1378082"/>
            <a:ext cx="16175213" cy="7388675"/>
          </a:xfrm>
        </p:spPr>
        <p:txBody>
          <a:bodyPr>
            <a:normAutofit/>
          </a:bodyPr>
          <a:lstStyle>
            <a:lvl1pPr>
              <a:lnSpc>
                <a:spcPct val="100000"/>
              </a:lnSpc>
              <a:spcBef>
                <a:spcPts val="0"/>
              </a:spcBef>
              <a:defRPr sz="1707"/>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BAADD17C-D421-4A0A-8768-C6E96BD2D5F5}"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dirty="0">
              <a:solidFill>
                <a:srgbClr val="000000">
                  <a:lumMod val="65000"/>
                  <a:lumOff val="35000"/>
                </a:srgbClr>
              </a:solidFill>
            </a:endParaRPr>
          </a:p>
        </p:txBody>
      </p:sp>
    </p:spTree>
    <p:extLst>
      <p:ext uri="{BB962C8B-B14F-4D97-AF65-F5344CB8AC3E}">
        <p14:creationId xmlns:p14="http://schemas.microsoft.com/office/powerpoint/2010/main" val="366701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9526" y="6267450"/>
            <a:ext cx="14738800" cy="1936750"/>
          </a:xfrm>
          <a:prstGeom prst="rect">
            <a:avLst/>
          </a:prstGeom>
        </p:spPr>
        <p:txBody>
          <a:bodyPr vert="horz" anchor="t"/>
          <a:lstStyle>
            <a:lvl1pPr algn="l">
              <a:defRPr sz="4001" b="1" cap="all"/>
            </a:lvl1pPr>
          </a:lstStyle>
          <a:p>
            <a:r>
              <a:rPr lang="en-US" smtClean="0"/>
              <a:t>Click to edit Master title style</a:t>
            </a:r>
            <a:endParaRPr lang="en-US"/>
          </a:p>
        </p:txBody>
      </p:sp>
      <p:sp>
        <p:nvSpPr>
          <p:cNvPr id="3" name="Text Placeholder 2"/>
          <p:cNvSpPr>
            <a:spLocks noGrp="1"/>
          </p:cNvSpPr>
          <p:nvPr>
            <p:ph type="body" idx="1"/>
          </p:nvPr>
        </p:nvSpPr>
        <p:spPr>
          <a:xfrm>
            <a:off x="1369526" y="4133850"/>
            <a:ext cx="14738800" cy="2133600"/>
          </a:xfrm>
          <a:prstGeom prst="rect">
            <a:avLst/>
          </a:prstGeom>
        </p:spPr>
        <p:txBody>
          <a:bodyPr vert="horz" anchor="b"/>
          <a:lstStyle>
            <a:lvl1pPr marL="0" indent="0">
              <a:buNone/>
              <a:defRPr sz="2000"/>
            </a:lvl1pPr>
            <a:lvl2pPr marL="457223" indent="0">
              <a:buNone/>
              <a:defRPr sz="1800"/>
            </a:lvl2pPr>
            <a:lvl3pPr marL="914446" indent="0">
              <a:buNone/>
              <a:defRPr sz="1600"/>
            </a:lvl3pPr>
            <a:lvl4pPr marL="1371668" indent="0">
              <a:buNone/>
              <a:defRPr sz="1400"/>
            </a:lvl4pPr>
            <a:lvl5pPr marL="1828892" indent="0">
              <a:buNone/>
              <a:defRPr sz="1400"/>
            </a:lvl5pPr>
            <a:lvl6pPr marL="2286114" indent="0">
              <a:buNone/>
              <a:defRPr sz="1400"/>
            </a:lvl6pPr>
            <a:lvl7pPr marL="2743337" indent="0">
              <a:buNone/>
              <a:defRPr sz="1400"/>
            </a:lvl7pPr>
            <a:lvl8pPr marL="3200560" indent="0">
              <a:buNone/>
              <a:defRPr sz="1400"/>
            </a:lvl8pPr>
            <a:lvl9pPr marL="3657783"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83790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2990561"/>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67013" y="9040143"/>
            <a:ext cx="4046061" cy="519289"/>
          </a:xfrm>
          <a:prstGeom prst="rect">
            <a:avLst/>
          </a:prstGeom>
        </p:spPr>
        <p:txBody>
          <a:bodyPr/>
          <a:lstStyle/>
          <a:p>
            <a:pPr defTabSz="1300460" fontAlgn="auto" hangingPunct="1">
              <a:spcBef>
                <a:spcPts val="0"/>
              </a:spcBef>
              <a:spcAft>
                <a:spcPts val="0"/>
              </a:spcAft>
            </a:pPr>
            <a:fld id="{542156C8-546F-478C-B2DB-929468795132}" type="datetime1">
              <a:rPr lang="en-US" sz="2560" smtClean="0">
                <a:solidFill>
                  <a:srgbClr val="0C0C0C"/>
                </a:solidFill>
                <a:latin typeface="Arial"/>
                <a:ea typeface="+mn-ea"/>
                <a:cs typeface="+mn-cs"/>
              </a:rPr>
              <a:pPr defTabSz="1300460" fontAlgn="auto" hangingPunct="1">
                <a:spcBef>
                  <a:spcPts val="0"/>
                </a:spcBef>
                <a:spcAft>
                  <a:spcPts val="0"/>
                </a:spcAft>
              </a:pPr>
              <a:t>4/26/2016</a:t>
            </a:fld>
            <a:endParaRPr lang="en-US" sz="2560">
              <a:solidFill>
                <a:srgbClr val="0C0C0C"/>
              </a:solidFill>
              <a:latin typeface="Arial"/>
              <a:ea typeface="+mn-ea"/>
              <a:cs typeface="+mn-cs"/>
            </a:endParaRPr>
          </a:p>
        </p:txBody>
      </p:sp>
      <p:sp>
        <p:nvSpPr>
          <p:cNvPr id="5" name="Footer Placeholder 4"/>
          <p:cNvSpPr>
            <a:spLocks noGrp="1"/>
          </p:cNvSpPr>
          <p:nvPr>
            <p:ph type="ftr" sz="quarter" idx="11"/>
          </p:nvPr>
        </p:nvSpPr>
        <p:spPr>
          <a:xfrm>
            <a:off x="5924590" y="9040143"/>
            <a:ext cx="5491083" cy="519289"/>
          </a:xfrm>
          <a:prstGeom prst="rect">
            <a:avLst/>
          </a:prstGeom>
        </p:spPr>
        <p:txBody>
          <a:bodyPr/>
          <a:lstStyle/>
          <a:p>
            <a:endParaRPr lang="en-US">
              <a:solidFill>
                <a:srgbClr val="0C0C0C"/>
              </a:solidFill>
            </a:endParaRPr>
          </a:p>
        </p:txBody>
      </p:sp>
      <p:sp>
        <p:nvSpPr>
          <p:cNvPr id="6" name="Slide Number Placeholder 5"/>
          <p:cNvSpPr>
            <a:spLocks noGrp="1"/>
          </p:cNvSpPr>
          <p:nvPr>
            <p:ph type="sldNum" sz="quarter" idx="12"/>
          </p:nvPr>
        </p:nvSpPr>
        <p:spPr/>
        <p:txBody>
          <a:bodyPr/>
          <a:lstStyle/>
          <a:p>
            <a:fld id="{CBBEB40A-119D-42F7-829E-3E2CE2CA0055}" type="slidenum">
              <a:rPr lang="en-US" smtClean="0">
                <a:solidFill>
                  <a:srgbClr val="0C0C0C"/>
                </a:solidFill>
              </a:rPr>
              <a:pPr/>
              <a:t>‹#›</a:t>
            </a:fld>
            <a:endParaRPr lang="en-US">
              <a:solidFill>
                <a:srgbClr val="0C0C0C"/>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8" name="Picture 3" descr="M:\BCFCM-SD-IR\CFE Investor Relations\WB Logos\wbank_logoB.jpg"/>
          <p:cNvPicPr>
            <a:picLocks noChangeAspect="1" noChangeArrowheads="1"/>
          </p:cNvPicPr>
          <p:nvPr userDrawn="1"/>
        </p:nvPicPr>
        <p:blipFill>
          <a:blip r:embed="rId2" cstate="print"/>
          <a:srcRect/>
          <a:stretch>
            <a:fillRect/>
          </a:stretch>
        </p:blipFill>
        <p:spPr bwMode="auto">
          <a:xfrm>
            <a:off x="13872210" y="1"/>
            <a:ext cx="3034546" cy="517850"/>
          </a:xfrm>
          <a:prstGeom prst="rect">
            <a:avLst/>
          </a:prstGeom>
          <a:noFill/>
        </p:spPr>
      </p:pic>
    </p:spTree>
    <p:extLst>
      <p:ext uri="{BB962C8B-B14F-4D97-AF65-F5344CB8AC3E}">
        <p14:creationId xmlns:p14="http://schemas.microsoft.com/office/powerpoint/2010/main" val="64245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67860" y="390525"/>
            <a:ext cx="15604543"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867862" y="2276478"/>
            <a:ext cx="7700669" cy="6435725"/>
          </a:xfrm>
          <a:prstGeom prst="rect">
            <a:avLst/>
          </a:prstGeom>
        </p:spPr>
        <p:txBody>
          <a:bodyPr vert="horz"/>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771736" y="2276478"/>
            <a:ext cx="7700669" cy="6435725"/>
          </a:xfrm>
          <a:prstGeom prst="rect">
            <a:avLst/>
          </a:prstGeom>
        </p:spPr>
        <p:txBody>
          <a:bodyPr vert="horz"/>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7860" y="390525"/>
            <a:ext cx="15604543"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67862" y="2182816"/>
            <a:ext cx="7660451" cy="909637"/>
          </a:xfrm>
          <a:prstGeom prst="rect">
            <a:avLst/>
          </a:prstGeom>
        </p:spPr>
        <p:txBody>
          <a:bodyPr vert="horz" anchor="b"/>
          <a:lstStyle>
            <a:lvl1pPr marL="0" indent="0">
              <a:buNone/>
              <a:defRPr sz="2400" b="1"/>
            </a:lvl1pPr>
            <a:lvl2pPr marL="457223"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7862" y="3092450"/>
            <a:ext cx="7660451"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807722" y="2182816"/>
            <a:ext cx="7664683" cy="909637"/>
          </a:xfrm>
          <a:prstGeom prst="rect">
            <a:avLst/>
          </a:prstGeom>
        </p:spPr>
        <p:txBody>
          <a:bodyPr vert="horz" anchor="b"/>
          <a:lstStyle>
            <a:lvl1pPr marL="0" indent="0">
              <a:buNone/>
              <a:defRPr sz="2400" b="1"/>
            </a:lvl1pPr>
            <a:lvl2pPr marL="457223" indent="0">
              <a:buNone/>
              <a:defRPr sz="2000" b="1"/>
            </a:lvl2pPr>
            <a:lvl3pPr marL="914446" indent="0">
              <a:buNone/>
              <a:defRPr sz="1800" b="1"/>
            </a:lvl3pPr>
            <a:lvl4pPr marL="1371668" indent="0">
              <a:buNone/>
              <a:defRPr sz="1600" b="1"/>
            </a:lvl4pPr>
            <a:lvl5pPr marL="1828892"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807722" y="3092450"/>
            <a:ext cx="766468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7860" y="390525"/>
            <a:ext cx="15604543" cy="16256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7860" y="388941"/>
            <a:ext cx="5704592"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779891" y="388938"/>
            <a:ext cx="9692512" cy="8323262"/>
          </a:xfrm>
          <a:prstGeom prst="rect">
            <a:avLst/>
          </a:prstGeom>
        </p:spPr>
        <p:txBody>
          <a:bodyPr vert="horz"/>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67860" y="2041528"/>
            <a:ext cx="5704592" cy="6670675"/>
          </a:xfrm>
          <a:prstGeom prst="rect">
            <a:avLst/>
          </a:prstGeom>
        </p:spPr>
        <p:txBody>
          <a:bodyPr vert="horz"/>
          <a:lstStyle>
            <a:lvl1pPr marL="0" indent="0">
              <a:buNone/>
              <a:defRPr sz="1400"/>
            </a:lvl1pPr>
            <a:lvl2pPr marL="457223" indent="0">
              <a:buNone/>
              <a:defRPr sz="1200"/>
            </a:lvl2pPr>
            <a:lvl3pPr marL="914446" indent="0">
              <a:buNone/>
              <a:defRPr sz="1000"/>
            </a:lvl3pPr>
            <a:lvl4pPr marL="1371668" indent="0">
              <a:buNone/>
              <a:defRPr sz="900"/>
            </a:lvl4pPr>
            <a:lvl5pPr marL="1828892"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99473" y="6827838"/>
            <a:ext cx="10403735"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399473" y="871541"/>
            <a:ext cx="10403735" cy="5851525"/>
          </a:xfrm>
          <a:prstGeom prst="rect">
            <a:avLst/>
          </a:prstGeom>
        </p:spPr>
        <p:txBody>
          <a:bodyPr vert="horz"/>
          <a:lstStyle>
            <a:lvl1pPr marL="0" indent="0">
              <a:buNone/>
              <a:defRPr sz="3200"/>
            </a:lvl1pPr>
            <a:lvl2pPr marL="457223" indent="0">
              <a:buNone/>
              <a:defRPr sz="2801"/>
            </a:lvl2pPr>
            <a:lvl3pPr marL="914446" indent="0">
              <a:buNone/>
              <a:defRPr sz="2400"/>
            </a:lvl3pPr>
            <a:lvl4pPr marL="1371668" indent="0">
              <a:buNone/>
              <a:defRPr sz="2000"/>
            </a:lvl4pPr>
            <a:lvl5pPr marL="1828892"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pPr lvl="0"/>
            <a:r>
              <a:rPr lang="en-US" noProof="0" smtClean="0">
                <a:sym typeface="Helvetica" charset="0"/>
              </a:rPr>
              <a:t>Click icon to add picture</a:t>
            </a:r>
          </a:p>
        </p:txBody>
      </p:sp>
      <p:sp>
        <p:nvSpPr>
          <p:cNvPr id="4" name="Text Placeholder 3"/>
          <p:cNvSpPr>
            <a:spLocks noGrp="1"/>
          </p:cNvSpPr>
          <p:nvPr>
            <p:ph type="body" sz="half" idx="2"/>
          </p:nvPr>
        </p:nvSpPr>
        <p:spPr>
          <a:xfrm>
            <a:off x="3399473" y="7634288"/>
            <a:ext cx="10403735" cy="1144587"/>
          </a:xfrm>
          <a:prstGeom prst="rect">
            <a:avLst/>
          </a:prstGeom>
        </p:spPr>
        <p:txBody>
          <a:bodyPr vert="horz"/>
          <a:lstStyle>
            <a:lvl1pPr marL="0" indent="0">
              <a:buNone/>
              <a:defRPr sz="1400"/>
            </a:lvl1pPr>
            <a:lvl2pPr marL="457223" indent="0">
              <a:buNone/>
              <a:defRPr sz="1200"/>
            </a:lvl2pPr>
            <a:lvl3pPr marL="914446" indent="0">
              <a:buNone/>
              <a:defRPr sz="1000"/>
            </a:lvl3pPr>
            <a:lvl4pPr marL="1371668" indent="0">
              <a:buNone/>
              <a:defRPr sz="900"/>
            </a:lvl4pPr>
            <a:lvl5pPr marL="1828892"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23" rtl="0" eaLnBrk="1" fontAlgn="base" hangingPunct="1">
        <a:spcBef>
          <a:spcPct val="0"/>
        </a:spcBef>
        <a:spcAft>
          <a:spcPct val="0"/>
        </a:spcAft>
        <a:defRPr sz="1200">
          <a:solidFill>
            <a:srgbClr val="000000"/>
          </a:solidFill>
          <a:latin typeface="+mj-lt"/>
          <a:ea typeface="+mj-ea"/>
          <a:cs typeface="+mj-cs"/>
          <a:sym typeface="Helvetica" charset="0"/>
        </a:defRPr>
      </a:lvl1pPr>
      <a:lvl2pPr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5pPr>
      <a:lvl6pPr marL="457223"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6pPr>
      <a:lvl7pPr marL="914446"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7pPr>
      <a:lvl8pPr marL="1371668"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8pPr>
      <a:lvl9pPr marL="1828892" algn="l" defTabSz="457223" rtl="0" eaLnBrk="1" fontAlgn="base" hangingPunct="1">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marL="342917" indent="-342917" algn="l" defTabSz="457223" rtl="0" eaLnBrk="1" fontAlgn="base" hangingPunct="1">
        <a:spcBef>
          <a:spcPct val="0"/>
        </a:spcBef>
        <a:spcAft>
          <a:spcPct val="0"/>
        </a:spcAft>
        <a:defRPr sz="1200">
          <a:solidFill>
            <a:srgbClr val="000000"/>
          </a:solidFill>
          <a:latin typeface="+mn-lt"/>
          <a:ea typeface="+mn-ea"/>
          <a:cs typeface="+mn-cs"/>
          <a:sym typeface="Helvetica" charset="0"/>
        </a:defRPr>
      </a:lvl1pPr>
      <a:lvl2pPr marL="228611" indent="228611" algn="l" defTabSz="457223" rtl="0" eaLnBrk="1" fontAlgn="base" hangingPunct="1">
        <a:spcBef>
          <a:spcPct val="0"/>
        </a:spcBef>
        <a:spcAft>
          <a:spcPct val="0"/>
        </a:spcAft>
        <a:defRPr sz="1200">
          <a:solidFill>
            <a:srgbClr val="000000"/>
          </a:solidFill>
          <a:latin typeface="+mn-lt"/>
          <a:ea typeface="+mn-ea"/>
          <a:cs typeface="+mn-cs"/>
          <a:sym typeface="Helvetica" charset="0"/>
        </a:defRPr>
      </a:lvl2pPr>
      <a:lvl3pPr marL="457223" indent="457223" algn="l" defTabSz="457223" rtl="0" eaLnBrk="1" fontAlgn="base" hangingPunct="1">
        <a:spcBef>
          <a:spcPct val="0"/>
        </a:spcBef>
        <a:spcAft>
          <a:spcPct val="0"/>
        </a:spcAft>
        <a:defRPr sz="1200">
          <a:solidFill>
            <a:srgbClr val="000000"/>
          </a:solidFill>
          <a:latin typeface="+mn-lt"/>
          <a:ea typeface="+mn-ea"/>
          <a:cs typeface="+mn-cs"/>
          <a:sym typeface="Helvetica" charset="0"/>
        </a:defRPr>
      </a:lvl3pPr>
      <a:lvl4pPr marL="685835" indent="685835" algn="l" defTabSz="457223" rtl="0" eaLnBrk="1" fontAlgn="base" hangingPunct="1">
        <a:spcBef>
          <a:spcPct val="0"/>
        </a:spcBef>
        <a:spcAft>
          <a:spcPct val="0"/>
        </a:spcAft>
        <a:defRPr sz="1200">
          <a:solidFill>
            <a:srgbClr val="000000"/>
          </a:solidFill>
          <a:latin typeface="+mn-lt"/>
          <a:ea typeface="+mn-ea"/>
          <a:cs typeface="+mn-cs"/>
          <a:sym typeface="Helvetica" charset="0"/>
        </a:defRPr>
      </a:lvl4pPr>
      <a:lvl5pPr marL="914446" indent="914446" algn="l" defTabSz="457223" rtl="0" eaLnBrk="1" fontAlgn="base" hangingPunct="1">
        <a:spcBef>
          <a:spcPct val="0"/>
        </a:spcBef>
        <a:spcAft>
          <a:spcPct val="0"/>
        </a:spcAft>
        <a:defRPr sz="1200">
          <a:solidFill>
            <a:srgbClr val="000000"/>
          </a:solidFill>
          <a:latin typeface="+mn-lt"/>
          <a:ea typeface="+mn-ea"/>
          <a:cs typeface="+mn-cs"/>
          <a:sym typeface="Helvetica" charset="0"/>
        </a:defRPr>
      </a:lvl5pPr>
      <a:lvl6pPr marL="1371668" algn="l" defTabSz="457223" rtl="0" eaLnBrk="1" fontAlgn="base" hangingPunct="1">
        <a:spcBef>
          <a:spcPct val="0"/>
        </a:spcBef>
        <a:spcAft>
          <a:spcPct val="0"/>
        </a:spcAft>
        <a:defRPr sz="1200">
          <a:solidFill>
            <a:srgbClr val="000000"/>
          </a:solidFill>
          <a:latin typeface="+mn-lt"/>
          <a:ea typeface="+mn-ea"/>
          <a:cs typeface="+mn-cs"/>
          <a:sym typeface="Helvetica" charset="0"/>
        </a:defRPr>
      </a:lvl6pPr>
      <a:lvl7pPr marL="1828892" algn="l" defTabSz="457223" rtl="0" eaLnBrk="1" fontAlgn="base" hangingPunct="1">
        <a:spcBef>
          <a:spcPct val="0"/>
        </a:spcBef>
        <a:spcAft>
          <a:spcPct val="0"/>
        </a:spcAft>
        <a:defRPr sz="1200">
          <a:solidFill>
            <a:srgbClr val="000000"/>
          </a:solidFill>
          <a:latin typeface="+mn-lt"/>
          <a:ea typeface="+mn-ea"/>
          <a:cs typeface="+mn-cs"/>
          <a:sym typeface="Helvetica" charset="0"/>
        </a:defRPr>
      </a:lvl7pPr>
      <a:lvl8pPr marL="2286114" algn="l" defTabSz="457223" rtl="0" eaLnBrk="1" fontAlgn="base" hangingPunct="1">
        <a:spcBef>
          <a:spcPct val="0"/>
        </a:spcBef>
        <a:spcAft>
          <a:spcPct val="0"/>
        </a:spcAft>
        <a:defRPr sz="1200">
          <a:solidFill>
            <a:srgbClr val="000000"/>
          </a:solidFill>
          <a:latin typeface="+mn-lt"/>
          <a:ea typeface="+mn-ea"/>
          <a:cs typeface="+mn-cs"/>
          <a:sym typeface="Helvetica" charset="0"/>
        </a:defRPr>
      </a:lvl8pPr>
      <a:lvl9pPr marL="2743337" algn="l" defTabSz="457223" rtl="0" eaLnBrk="1" fontAlgn="base" hangingPunct="1">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8" algn="l" defTabSz="457223" rtl="0" eaLnBrk="1" latinLnBrk="0" hangingPunct="1">
        <a:defRPr sz="1800" kern="1200">
          <a:solidFill>
            <a:schemeClr val="tx1"/>
          </a:solidFill>
          <a:latin typeface="+mn-lt"/>
          <a:ea typeface="+mn-ea"/>
          <a:cs typeface="+mn-cs"/>
        </a:defRPr>
      </a:lvl4pPr>
      <a:lvl5pPr marL="1828892"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5530976" y="8992731"/>
            <a:ext cx="662302" cy="760870"/>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051" name="Freeform 85"/>
          <p:cNvSpPr>
            <a:spLocks/>
          </p:cNvSpPr>
          <p:nvPr/>
        </p:nvSpPr>
        <p:spPr bwMode="auto">
          <a:xfrm flipH="1">
            <a:off x="16205320" y="8742116"/>
            <a:ext cx="466621" cy="234809"/>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defTabSz="1300460" fontAlgn="auto" hangingPunct="1">
              <a:spcBef>
                <a:spcPts val="0"/>
              </a:spcBef>
              <a:spcAft>
                <a:spcPts val="0"/>
              </a:spcAft>
            </a:pPr>
            <a:endParaRPr lang="en-US" sz="2560">
              <a:solidFill>
                <a:srgbClr val="002345"/>
              </a:solidFill>
              <a:latin typeface="Arial"/>
              <a:ea typeface="+mn-ea"/>
              <a:cs typeface="+mn-cs"/>
            </a:endParaRPr>
          </a:p>
        </p:txBody>
      </p:sp>
      <p:sp>
        <p:nvSpPr>
          <p:cNvPr id="2052" name="Rectangle 2"/>
          <p:cNvSpPr>
            <a:spLocks noGrp="1" noChangeArrowheads="1"/>
          </p:cNvSpPr>
          <p:nvPr>
            <p:ph type="title"/>
          </p:nvPr>
        </p:nvSpPr>
        <p:spPr bwMode="auto">
          <a:xfrm>
            <a:off x="677356" y="428978"/>
            <a:ext cx="16045764" cy="171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33" name="Rectangle 3"/>
          <p:cNvSpPr>
            <a:spLocks noGrp="1" noChangeArrowheads="1"/>
          </p:cNvSpPr>
          <p:nvPr>
            <p:ph type="body" idx="1"/>
          </p:nvPr>
        </p:nvSpPr>
        <p:spPr bwMode="auto">
          <a:xfrm>
            <a:off x="677356" y="2413566"/>
            <a:ext cx="16078878" cy="62427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2054" name="TextBox 7"/>
          <p:cNvSpPr txBox="1">
            <a:spLocks noChangeArrowheads="1"/>
          </p:cNvSpPr>
          <p:nvPr/>
        </p:nvSpPr>
        <p:spPr bwMode="auto">
          <a:xfrm>
            <a:off x="16467230" y="8827912"/>
            <a:ext cx="184731"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defTabSz="1300460" eaLnBrk="1" fontAlgn="auto" hangingPunct="1">
              <a:spcBef>
                <a:spcPts val="0"/>
              </a:spcBef>
              <a:spcAft>
                <a:spcPts val="0"/>
              </a:spcAft>
              <a:defRPr/>
            </a:pPr>
            <a:endParaRPr lang="en-US" sz="2276">
              <a:solidFill>
                <a:srgbClr val="002345"/>
              </a:solidFill>
            </a:endParaRPr>
          </a:p>
        </p:txBody>
      </p:sp>
      <p:sp>
        <p:nvSpPr>
          <p:cNvPr id="4" name="Slide Number Placeholder 3"/>
          <p:cNvSpPr>
            <a:spLocks noGrp="1"/>
          </p:cNvSpPr>
          <p:nvPr>
            <p:ph type="sldNum" sz="quarter" idx="4"/>
          </p:nvPr>
        </p:nvSpPr>
        <p:spPr>
          <a:xfrm>
            <a:off x="683376" y="9046917"/>
            <a:ext cx="602092" cy="519289"/>
          </a:xfrm>
          <a:prstGeom prst="rect">
            <a:avLst/>
          </a:prstGeom>
        </p:spPr>
        <p:txBody>
          <a:bodyPr vert="horz" lIns="0" tIns="0" rIns="0" bIns="0" rtlCol="0" anchor="ctr">
            <a:normAutofit/>
          </a:bodyPr>
          <a:lstStyle>
            <a:lvl1pPr algn="l">
              <a:defRPr sz="1564" b="0" baseline="0">
                <a:solidFill>
                  <a:schemeClr val="tx2">
                    <a:lumMod val="65000"/>
                    <a:lumOff val="35000"/>
                  </a:schemeClr>
                </a:solidFill>
                <a:latin typeface="+mn-lt"/>
                <a:ea typeface="+mn-ea"/>
                <a:cs typeface="Times New Roman" pitchFamily="18" charset="0"/>
              </a:defRPr>
            </a:lvl1pPr>
          </a:lstStyle>
          <a:p>
            <a:pPr defTabSz="1300460" fontAlgn="auto" hangingPunct="1">
              <a:spcBef>
                <a:spcPts val="0"/>
              </a:spcBef>
              <a:spcAft>
                <a:spcPts val="0"/>
              </a:spcAft>
              <a:defRPr/>
            </a:pPr>
            <a:fld id="{A4FE86FB-FE57-4056-BFE2-D84D947F095C}" type="slidenum">
              <a:rPr lang="en-US" smtClean="0">
                <a:solidFill>
                  <a:srgbClr val="000000">
                    <a:lumMod val="65000"/>
                    <a:lumOff val="35000"/>
                  </a:srgbClr>
                </a:solidFill>
              </a:rPr>
              <a:pPr defTabSz="1300460" fontAlgn="auto" hangingPunct="1">
                <a:spcBef>
                  <a:spcPts val="0"/>
                </a:spcBef>
                <a:spcAft>
                  <a:spcPts val="0"/>
                </a:spcAft>
                <a:defRPr/>
              </a:pPr>
              <a:t>‹#›</a:t>
            </a:fld>
            <a:endParaRPr lang="en-US" dirty="0">
              <a:solidFill>
                <a:srgbClr val="000000">
                  <a:lumMod val="65000"/>
                  <a:lumOff val="35000"/>
                </a:srgbClr>
              </a:solidFill>
            </a:endParaRPr>
          </a:p>
        </p:txBody>
      </p:sp>
      <p:sp>
        <p:nvSpPr>
          <p:cNvPr id="5" name="Footer Placeholder 4"/>
          <p:cNvSpPr>
            <a:spLocks noGrp="1"/>
          </p:cNvSpPr>
          <p:nvPr>
            <p:ph type="ftr" sz="quarter" idx="3"/>
          </p:nvPr>
        </p:nvSpPr>
        <p:spPr>
          <a:xfrm>
            <a:off x="1405887" y="9046917"/>
            <a:ext cx="7607437" cy="519289"/>
          </a:xfrm>
          <a:prstGeom prst="rect">
            <a:avLst/>
          </a:prstGeom>
        </p:spPr>
        <p:txBody>
          <a:bodyPr vert="horz" lIns="0" tIns="0" rIns="0" bIns="0" rtlCol="0" anchor="ctr">
            <a:normAutofit/>
          </a:bodyPr>
          <a:lstStyle>
            <a:lvl1pPr algn="l">
              <a:defRPr sz="1564" b="0" baseline="0">
                <a:solidFill>
                  <a:schemeClr val="tx2">
                    <a:lumMod val="65000"/>
                    <a:lumOff val="35000"/>
                  </a:schemeClr>
                </a:solidFill>
                <a:latin typeface="+mn-lt"/>
                <a:ea typeface="+mn-ea"/>
                <a:cs typeface="Times New Roman" pitchFamily="18" charset="0"/>
              </a:defRPr>
            </a:lvl1pPr>
          </a:lstStyle>
          <a:p>
            <a:pPr defTabSz="1300460" fontAlgn="auto" hangingPunct="1">
              <a:spcBef>
                <a:spcPts val="0"/>
              </a:spcBef>
              <a:spcAft>
                <a:spcPts val="0"/>
              </a:spcAft>
              <a:defRPr/>
            </a:pPr>
            <a:endParaRPr lang="en-US" dirty="0">
              <a:solidFill>
                <a:srgbClr val="000000">
                  <a:lumMod val="65000"/>
                  <a:lumOff val="35000"/>
                </a:srgbClr>
              </a:solidFill>
            </a:endParaRPr>
          </a:p>
        </p:txBody>
      </p:sp>
      <p:pic>
        <p:nvPicPr>
          <p:cNvPr id="2057" name="Picture 1" descr="WB-WBG-vertical-RGB-web.png"/>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5124563" y="8895644"/>
            <a:ext cx="1631671" cy="69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1046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iming>
    <p:tnLst>
      <p:par>
        <p:cTn id="1" dur="indefinite" restart="never" nodeType="tmRoot"/>
      </p:par>
    </p:tnLst>
  </p:timing>
  <p:hf hdr="0" ftr="0" dt="0"/>
  <p:txStyles>
    <p:titleStyle>
      <a:lvl1pPr algn="l" rtl="0" eaLnBrk="0" fontAlgn="base" hangingPunct="0">
        <a:spcBef>
          <a:spcPct val="0"/>
        </a:spcBef>
        <a:spcAft>
          <a:spcPct val="0"/>
        </a:spcAft>
        <a:buFont typeface="Arial" charset="0"/>
        <a:defRPr sz="3129">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3129">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3129">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3129">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3129">
          <a:solidFill>
            <a:srgbClr val="595959"/>
          </a:solidFill>
          <a:latin typeface="Arial" charset="0"/>
          <a:ea typeface="MS PGothic" pitchFamily="34" charset="-128"/>
          <a:cs typeface="Andes ExtraLight" pitchFamily="50" charset="0"/>
        </a:defRPr>
      </a:lvl5pPr>
      <a:lvl6pPr marL="650230" algn="ctr" rtl="0" fontAlgn="base">
        <a:spcBef>
          <a:spcPct val="0"/>
        </a:spcBef>
        <a:spcAft>
          <a:spcPct val="0"/>
        </a:spcAft>
        <a:defRPr sz="3698" b="1">
          <a:solidFill>
            <a:srgbClr val="014C6D"/>
          </a:solidFill>
          <a:latin typeface="Trebuchet MS" pitchFamily="34" charset="0"/>
        </a:defRPr>
      </a:lvl6pPr>
      <a:lvl7pPr marL="1300460" algn="ctr" rtl="0" fontAlgn="base">
        <a:spcBef>
          <a:spcPct val="0"/>
        </a:spcBef>
        <a:spcAft>
          <a:spcPct val="0"/>
        </a:spcAft>
        <a:defRPr sz="3698" b="1">
          <a:solidFill>
            <a:srgbClr val="014C6D"/>
          </a:solidFill>
          <a:latin typeface="Trebuchet MS" pitchFamily="34" charset="0"/>
        </a:defRPr>
      </a:lvl7pPr>
      <a:lvl8pPr marL="1950690" algn="ctr" rtl="0" fontAlgn="base">
        <a:spcBef>
          <a:spcPct val="0"/>
        </a:spcBef>
        <a:spcAft>
          <a:spcPct val="0"/>
        </a:spcAft>
        <a:defRPr sz="3698" b="1">
          <a:solidFill>
            <a:srgbClr val="014C6D"/>
          </a:solidFill>
          <a:latin typeface="Trebuchet MS" pitchFamily="34" charset="0"/>
        </a:defRPr>
      </a:lvl8pPr>
      <a:lvl9pPr marL="2600919" algn="ctr" rtl="0" fontAlgn="base">
        <a:spcBef>
          <a:spcPct val="0"/>
        </a:spcBef>
        <a:spcAft>
          <a:spcPct val="0"/>
        </a:spcAft>
        <a:defRPr sz="3698" b="1">
          <a:solidFill>
            <a:srgbClr val="014C6D"/>
          </a:solidFill>
          <a:latin typeface="Trebuchet MS" pitchFamily="34" charset="0"/>
        </a:defRPr>
      </a:lvl9pPr>
    </p:titleStyle>
    <p:bodyStyle>
      <a:lvl1pPr marL="487672" indent="-487672" algn="l" rtl="0" eaLnBrk="0" fontAlgn="base" hangingPunct="0">
        <a:lnSpc>
          <a:spcPct val="150000"/>
        </a:lnSpc>
        <a:spcBef>
          <a:spcPts val="2560"/>
        </a:spcBef>
        <a:spcAft>
          <a:spcPct val="0"/>
        </a:spcAft>
        <a:buClr>
          <a:srgbClr val="404040"/>
        </a:buClr>
        <a:defRPr>
          <a:solidFill>
            <a:srgbClr val="595959"/>
          </a:solidFill>
          <a:latin typeface="Arial"/>
          <a:ea typeface="MS PGothic" pitchFamily="34" charset="-128"/>
          <a:cs typeface="Arial"/>
        </a:defRPr>
      </a:lvl1pPr>
      <a:lvl2pPr marL="406394" indent="-406394"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406394" indent="-406394"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1183057" indent="-406394"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702338" indent="-406394"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715253" indent="-325115" algn="l" rtl="0" fontAlgn="base">
        <a:spcBef>
          <a:spcPct val="20000"/>
        </a:spcBef>
        <a:spcAft>
          <a:spcPct val="0"/>
        </a:spcAft>
        <a:buClr>
          <a:schemeClr val="tx2">
            <a:lumMod val="65000"/>
            <a:lumOff val="35000"/>
          </a:schemeClr>
        </a:buClr>
        <a:buFont typeface="Arial"/>
        <a:buChar char="•"/>
        <a:defRPr sz="2560">
          <a:solidFill>
            <a:schemeClr val="tx2">
              <a:lumMod val="65000"/>
              <a:lumOff val="35000"/>
            </a:schemeClr>
          </a:solidFill>
          <a:latin typeface="+mn-lt"/>
        </a:defRPr>
      </a:lvl6pPr>
      <a:lvl7pPr marL="4226494" indent="-325115" algn="l" rtl="0" fontAlgn="base">
        <a:spcBef>
          <a:spcPct val="20000"/>
        </a:spcBef>
        <a:spcAft>
          <a:spcPct val="0"/>
        </a:spcAft>
        <a:buClr>
          <a:srgbClr val="00783C"/>
        </a:buClr>
        <a:buChar char="»"/>
        <a:defRPr sz="2276">
          <a:solidFill>
            <a:schemeClr val="tx1"/>
          </a:solidFill>
          <a:latin typeface="+mn-lt"/>
        </a:defRPr>
      </a:lvl7pPr>
      <a:lvl8pPr marL="4876724" indent="-325115" algn="l" rtl="0" fontAlgn="base">
        <a:spcBef>
          <a:spcPct val="20000"/>
        </a:spcBef>
        <a:spcAft>
          <a:spcPct val="0"/>
        </a:spcAft>
        <a:buClr>
          <a:srgbClr val="00783C"/>
        </a:buClr>
        <a:buChar char="»"/>
        <a:defRPr sz="2276">
          <a:solidFill>
            <a:schemeClr val="tx1"/>
          </a:solidFill>
          <a:latin typeface="+mn-lt"/>
        </a:defRPr>
      </a:lvl8pPr>
      <a:lvl9pPr marL="5526954" indent="-325115" algn="l" rtl="0" fontAlgn="base">
        <a:spcBef>
          <a:spcPct val="20000"/>
        </a:spcBef>
        <a:spcAft>
          <a:spcPct val="0"/>
        </a:spcAft>
        <a:buClr>
          <a:srgbClr val="00783C"/>
        </a:buClr>
        <a:buChar char="»"/>
        <a:defRPr sz="2276">
          <a:solidFill>
            <a:schemeClr val="tx1"/>
          </a:solidFill>
          <a:latin typeface="+mn-lt"/>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fas.org/sgp/crs/row/R43309.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jp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p:cNvSpPr>
          <p:nvPr/>
        </p:nvSpPr>
        <p:spPr bwMode="auto">
          <a:xfrm>
            <a:off x="7028657" y="5886452"/>
            <a:ext cx="7432675" cy="42863"/>
          </a:xfrm>
          <a:custGeom>
            <a:avLst/>
            <a:gdLst>
              <a:gd name="T0" fmla="*/ 2147483647 w 21600"/>
              <a:gd name="T1" fmla="*/ 332337 h 21600"/>
              <a:gd name="T2" fmla="*/ 2147483647 w 21600"/>
              <a:gd name="T3" fmla="*/ 332337 h 21600"/>
              <a:gd name="T4" fmla="*/ 2147483647 w 21600"/>
              <a:gd name="T5" fmla="*/ 332337 h 21600"/>
              <a:gd name="T6" fmla="*/ 2147483647 w 21600"/>
              <a:gd name="T7" fmla="*/ 3323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solidFill>
            <a:schemeClr val="bg1"/>
          </a:solidFill>
          <a:ln w="9525">
            <a:noFill/>
            <a:round/>
            <a:headEnd/>
            <a:tailEnd/>
          </a:ln>
        </p:spPr>
        <p:txBody>
          <a:bodyPr lIns="0" tIns="0" rIns="0" bIns="0" anchor="ctr">
            <a:prstTxWarp prst="textNoShape">
              <a:avLst/>
            </a:prstTxWarp>
          </a:bodyPr>
          <a:lstStyle/>
          <a:p>
            <a:endParaRPr lang="en-US"/>
          </a:p>
        </p:txBody>
      </p:sp>
      <p:sp>
        <p:nvSpPr>
          <p:cNvPr id="14342" name="Rectangle 8"/>
          <p:cNvSpPr>
            <a:spLocks noChangeArrowheads="1"/>
          </p:cNvSpPr>
          <p:nvPr/>
        </p:nvSpPr>
        <p:spPr bwMode="auto">
          <a:xfrm>
            <a:off x="8578056" y="4576764"/>
            <a:ext cx="312906" cy="600164"/>
          </a:xfrm>
          <a:prstGeom prst="rect">
            <a:avLst/>
          </a:prstGeom>
          <a:noFill/>
          <a:ln w="9525">
            <a:noFill/>
            <a:miter lim="800000"/>
            <a:headEnd/>
            <a:tailEnd/>
          </a:ln>
        </p:spPr>
        <p:txBody>
          <a:bodyPr wrap="none">
            <a:prstTxWarp prst="textNoShape">
              <a:avLst/>
            </a:prstTxWarp>
            <a:spAutoFit/>
          </a:bodyPr>
          <a:lstStyle/>
          <a:p>
            <a:r>
              <a:rPr lang="en-US"/>
              <a:t> </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7778" r="2367"/>
          <a:stretch/>
        </p:blipFill>
        <p:spPr>
          <a:xfrm>
            <a:off x="-1" y="-1"/>
            <a:ext cx="7831932" cy="9264375"/>
          </a:xfrm>
          <a:prstGeom prst="rect">
            <a:avLst/>
          </a:prstGeom>
        </p:spPr>
      </p:pic>
      <p:sp>
        <p:nvSpPr>
          <p:cNvPr id="14339" name="Rectangle 3"/>
          <p:cNvSpPr>
            <a:spLocks noGrp="1"/>
          </p:cNvSpPr>
          <p:nvPr>
            <p:ph type="title"/>
          </p:nvPr>
        </p:nvSpPr>
        <p:spPr bwMode="auto">
          <a:xfrm>
            <a:off x="8130041" y="3993292"/>
            <a:ext cx="8692649" cy="1905000"/>
          </a:xfrm>
          <a:solidFill>
            <a:schemeClr val="bg1"/>
          </a:solidFill>
          <a:ln>
            <a:miter lim="800000"/>
            <a:headEnd/>
            <a:tailEnd/>
          </a:ln>
        </p:spPr>
        <p:txBody>
          <a:bodyPr vert="horz" wrap="square" lIns="0" tIns="0" rIns="0" bIns="0" numCol="1" anchor="t" anchorCtr="0" compatLnSpc="1">
            <a:prstTxWarp prst="textNoShape">
              <a:avLst/>
            </a:prstTxWarp>
          </a:bodyPr>
          <a:lstStyle/>
          <a:p>
            <a:pPr algn="r" defTabSz="766802">
              <a:lnSpc>
                <a:spcPts val="5501"/>
              </a:lnSpc>
            </a:pPr>
            <a:r>
              <a:rPr lang="en-US" sz="4400" b="1" dirty="0" smtClean="0">
                <a:solidFill>
                  <a:srgbClr val="5C5C5C"/>
                </a:solidFill>
                <a:latin typeface="Helvetica Neue" charset="0"/>
                <a:sym typeface="Helvetica Neue" charset="0"/>
              </a:rPr>
              <a:t>INTEGRATED DISASTER RISK MANAGEMENT IN THE PHILIPPINES</a:t>
            </a:r>
            <a:endParaRPr lang="en-US" sz="1000" b="1" dirty="0">
              <a:latin typeface="Helvetica Neue" charset="0"/>
            </a:endParaRPr>
          </a:p>
        </p:txBody>
      </p:sp>
      <p:sp>
        <p:nvSpPr>
          <p:cNvPr id="14340" name="AutoShape 4"/>
          <p:cNvSpPr>
            <a:spLocks/>
          </p:cNvSpPr>
          <p:nvPr/>
        </p:nvSpPr>
        <p:spPr bwMode="auto">
          <a:xfrm>
            <a:off x="8130041" y="6172200"/>
            <a:ext cx="8686906" cy="18923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solidFill>
            <a:schemeClr val="bg1"/>
          </a:solidFill>
          <a:ln w="9525">
            <a:noFill/>
            <a:miter lim="800000"/>
            <a:headEnd/>
            <a:tailEnd/>
          </a:ln>
        </p:spPr>
        <p:txBody>
          <a:bodyPr lIns="130026" tIns="130026" rIns="130026" bIns="130026">
            <a:prstTxWarp prst="textNoShape">
              <a:avLst/>
            </a:prstTxWarp>
          </a:bodyPr>
          <a:lstStyle/>
          <a:p>
            <a:pPr algn="r"/>
            <a:r>
              <a:rPr lang="en-US" sz="2801" dirty="0" smtClean="0">
                <a:latin typeface="Helvetica Neue Light" charset="0"/>
                <a:ea typeface="Helvetica Neue" charset="0"/>
                <a:cs typeface="Helvetica Neue" charset="0"/>
              </a:rPr>
              <a:t>Rosalia </a:t>
            </a:r>
            <a:r>
              <a:rPr lang="en-US" sz="2801" dirty="0">
                <a:latin typeface="Helvetica Neue Light" charset="0"/>
                <a:ea typeface="Helvetica Neue" charset="0"/>
                <a:cs typeface="Helvetica Neue" charset="0"/>
              </a:rPr>
              <a:t>V. De </a:t>
            </a:r>
            <a:r>
              <a:rPr lang="en-US" sz="2801" dirty="0" smtClean="0">
                <a:latin typeface="Helvetica Neue Light" charset="0"/>
                <a:ea typeface="Helvetica Neue" charset="0"/>
                <a:cs typeface="Helvetica Neue" charset="0"/>
              </a:rPr>
              <a:t>Leon</a:t>
            </a:r>
          </a:p>
          <a:p>
            <a:pPr algn="r"/>
            <a:r>
              <a:rPr lang="en-US" sz="2801" dirty="0" smtClean="0">
                <a:latin typeface="Helvetica Neue Light" charset="0"/>
                <a:ea typeface="Helvetica Neue" charset="0"/>
                <a:cs typeface="Helvetica Neue" charset="0"/>
                <a:sym typeface="Helvetica Neue" charset="0"/>
              </a:rPr>
              <a:t>WBG Alternate Executive Director - Philippines</a:t>
            </a:r>
            <a:endParaRPr lang="en-US" sz="2801" dirty="0">
              <a:latin typeface="Helvetica Neue Light" charset="0"/>
              <a:ea typeface="Helvetica Neue" charset="0"/>
              <a:cs typeface="Helvetica Neue" charset="0"/>
              <a:sym typeface="Helvetica Neue" charset="0"/>
            </a:endParaRPr>
          </a:p>
          <a:p>
            <a:pPr algn="r"/>
            <a:endParaRPr lang="en-US" sz="2801" dirty="0">
              <a:latin typeface="Helvetica Neue Light" charset="0"/>
              <a:ea typeface="Helvetica Neue" charset="0"/>
              <a:cs typeface="Helvetica Neue" charset="0"/>
              <a:sym typeface="Helvetica Neue" charset="0"/>
            </a:endParaRPr>
          </a:p>
          <a:p>
            <a:pPr algn="r"/>
            <a:r>
              <a:rPr lang="en-US" sz="2801" dirty="0" smtClean="0">
                <a:latin typeface="Helvetica Neue Light" charset="0"/>
                <a:ea typeface="Helvetica Neue" charset="0"/>
                <a:cs typeface="Helvetica Neue" charset="0"/>
                <a:sym typeface="Helvetica Neue" charset="0"/>
              </a:rPr>
              <a:t>17 Meeting of the GFDRR Consultative Group</a:t>
            </a:r>
          </a:p>
          <a:p>
            <a:pPr algn="r"/>
            <a:r>
              <a:rPr lang="en-US" sz="2801" dirty="0" smtClean="0">
                <a:latin typeface="Helvetica Neue Light" charset="0"/>
                <a:ea typeface="Helvetica Neue" charset="0"/>
                <a:cs typeface="Helvetica Neue" charset="0"/>
                <a:sym typeface="Helvetica Neue" charset="0"/>
              </a:rPr>
              <a:t>April 26, 2016</a:t>
            </a:r>
            <a:endParaRPr lang="en-US" sz="2801" dirty="0">
              <a:latin typeface="Helvetica Neue Light" charset="0"/>
              <a:ea typeface="Helvetica Neue" charset="0"/>
              <a:cs typeface="Helvetica Neue" charset="0"/>
              <a:sym typeface="Helvetica Neue" charset="0"/>
            </a:endParaRPr>
          </a:p>
        </p:txBody>
      </p:sp>
      <p:pic>
        <p:nvPicPr>
          <p:cNvPr id="9" name="Picture 8" descr="GFDRR_Primary Logo_BW-Shade.png"/>
          <p:cNvPicPr>
            <a:picLocks noChangeAspect="1"/>
          </p:cNvPicPr>
          <p:nvPr/>
        </p:nvPicPr>
        <p:blipFill>
          <a:blip r:embed="rId3">
            <a:alphaModFix amt="83000"/>
          </a:blip>
          <a:srcRect/>
          <a:stretch>
            <a:fillRect/>
          </a:stretch>
        </p:blipFill>
        <p:spPr bwMode="auto">
          <a:xfrm>
            <a:off x="14080331" y="8632725"/>
            <a:ext cx="2762250" cy="61547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3"/>
          <p:cNvSpPr>
            <a:spLocks/>
          </p:cNvSpPr>
          <p:nvPr/>
        </p:nvSpPr>
        <p:spPr bwMode="auto">
          <a:xfrm>
            <a:off x="540285" y="381000"/>
            <a:ext cx="16799978" cy="595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0" tIns="0" rIns="0" bIns="0">
            <a:prstTxWarp prst="textNoShape">
              <a:avLst/>
            </a:prstTxWarp>
          </a:bodyPr>
          <a:lstStyle/>
          <a:p>
            <a:pPr defTabSz="650263">
              <a:spcBef>
                <a:spcPts val="1707"/>
              </a:spcBef>
              <a:spcAft>
                <a:spcPts val="1707"/>
              </a:spcAft>
            </a:pPr>
            <a:r>
              <a:rPr lang="en-US" sz="4400" b="1" dirty="0" smtClean="0">
                <a:solidFill>
                  <a:srgbClr val="5C5C5C"/>
                </a:solidFill>
                <a:latin typeface="Helvetica Neue" charset="0"/>
                <a:ea typeface="Helvetica Neue" charset="0"/>
                <a:cs typeface="Helvetica Neue" charset="0"/>
              </a:rPr>
              <a:t>Financial Protection</a:t>
            </a:r>
            <a:endParaRPr lang="en-US" sz="4400" b="1" dirty="0">
              <a:solidFill>
                <a:srgbClr val="5C5C5C"/>
              </a:solidFill>
              <a:latin typeface="Helvetica Neue" charset="0"/>
              <a:ea typeface="Helvetica Neue" charset="0"/>
              <a:cs typeface="Helvetica Neue" charset="0"/>
            </a:endParaRPr>
          </a:p>
        </p:txBody>
      </p:sp>
      <p:pic>
        <p:nvPicPr>
          <p:cNvPr id="52" name="Picture 51" descr="GFDRR_Primary Logo_BW-Shade.png"/>
          <p:cNvPicPr>
            <a:picLocks noChangeAspect="1"/>
          </p:cNvPicPr>
          <p:nvPr/>
        </p:nvPicPr>
        <p:blipFill>
          <a:blip r:embed="rId2">
            <a:alphaModFix amt="83000"/>
          </a:blip>
          <a:srcRect/>
          <a:stretch>
            <a:fillRect/>
          </a:stretch>
        </p:blipFill>
        <p:spPr bwMode="auto">
          <a:xfrm>
            <a:off x="14080331" y="8632725"/>
            <a:ext cx="2762250" cy="615472"/>
          </a:xfrm>
          <a:prstGeom prst="rect">
            <a:avLst/>
          </a:prstGeom>
          <a:noFill/>
          <a:ln w="9525">
            <a:noFill/>
            <a:miter lim="800000"/>
            <a:headEnd/>
            <a:tailEnd/>
          </a:ln>
        </p:spPr>
      </p:pic>
      <p:cxnSp>
        <p:nvCxnSpPr>
          <p:cNvPr id="53" name="Straight Connector 52"/>
          <p:cNvCxnSpPr/>
          <p:nvPr/>
        </p:nvCxnSpPr>
        <p:spPr bwMode="auto">
          <a:xfrm>
            <a:off x="540286" y="1142999"/>
            <a:ext cx="7772400" cy="0"/>
          </a:xfrm>
          <a:prstGeom prst="line">
            <a:avLst/>
          </a:prstGeom>
          <a:solidFill>
            <a:srgbClr val="FFFFFF"/>
          </a:solidFill>
          <a:ln w="57150" cap="flat" cmpd="sng" algn="ctr">
            <a:solidFill>
              <a:srgbClr val="3A81BA"/>
            </a:solidFill>
            <a:prstDash val="solid"/>
            <a:round/>
            <a:headEnd type="none" w="med" len="med"/>
            <a:tailEnd type="none" w="med" len="med"/>
          </a:ln>
          <a:effectLst/>
        </p:spPr>
      </p:cxnSp>
      <p:graphicFrame>
        <p:nvGraphicFramePr>
          <p:cNvPr id="9" name="Content Placeholder 3"/>
          <p:cNvGraphicFramePr>
            <a:graphicFrameLocks/>
          </p:cNvGraphicFramePr>
          <p:nvPr>
            <p:extLst>
              <p:ext uri="{D42A27DB-BD31-4B8C-83A1-F6EECF244321}">
                <p14:modId xmlns:p14="http://schemas.microsoft.com/office/powerpoint/2010/main" val="271662386"/>
              </p:ext>
            </p:extLst>
          </p:nvPr>
        </p:nvGraphicFramePr>
        <p:xfrm>
          <a:off x="440531" y="1219201"/>
          <a:ext cx="10712204" cy="8547976"/>
        </p:xfrm>
        <a:graphic>
          <a:graphicData uri="http://schemas.openxmlformats.org/drawingml/2006/table">
            <a:tbl>
              <a:tblPr firstRow="1" bandRow="1">
                <a:tableStyleId>{5C22544A-7EE6-4342-B048-85BDC9FD1C3A}</a:tableStyleId>
              </a:tblPr>
              <a:tblGrid>
                <a:gridCol w="10712204"/>
              </a:tblGrid>
              <a:tr h="48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Development Outcomes</a:t>
                      </a:r>
                    </a:p>
                  </a:txBody>
                  <a:tcPr marL="120044" marR="120044" marT="65024" marB="65024" anchor="ctr"/>
                </a:tc>
              </a:tr>
              <a:tr h="1330774">
                <a:tc>
                  <a:txBody>
                    <a:bodyPr/>
                    <a:lstStyle/>
                    <a:p>
                      <a:pPr marL="514350" indent="-514350">
                        <a:lnSpc>
                          <a:spcPct val="100000"/>
                        </a:lnSpc>
                        <a:spcBef>
                          <a:spcPts val="0"/>
                        </a:spcBef>
                        <a:spcAft>
                          <a:spcPts val="0"/>
                        </a:spcAft>
                        <a:buFont typeface="+mj-lt"/>
                        <a:buAutoNum type="arabicPeriod"/>
                      </a:pPr>
                      <a:r>
                        <a:rPr lang="en-US" sz="2000" dirty="0" smtClean="0">
                          <a:latin typeface="Calibri" panose="020F0502020204030204" pitchFamily="34" charset="0"/>
                        </a:rPr>
                        <a:t>To </a:t>
                      </a:r>
                      <a:r>
                        <a:rPr lang="en-US" sz="2000" b="1" dirty="0" smtClean="0">
                          <a:latin typeface="Calibri" panose="020F0502020204030204" pitchFamily="34" charset="0"/>
                        </a:rPr>
                        <a:t>sustain economic growth </a:t>
                      </a:r>
                      <a:r>
                        <a:rPr lang="en-US" sz="2000" dirty="0" smtClean="0">
                          <a:latin typeface="Calibri" panose="020F0502020204030204" pitchFamily="34" charset="0"/>
                        </a:rPr>
                        <a:t>and protect gains from natural disaster shocks</a:t>
                      </a:r>
                    </a:p>
                    <a:p>
                      <a:pPr marL="514350" indent="-514350">
                        <a:lnSpc>
                          <a:spcPct val="100000"/>
                        </a:lnSpc>
                        <a:spcBef>
                          <a:spcPts val="0"/>
                        </a:spcBef>
                        <a:spcAft>
                          <a:spcPts val="0"/>
                        </a:spcAft>
                        <a:buFont typeface="+mj-lt"/>
                        <a:buAutoNum type="arabicPeriod"/>
                      </a:pPr>
                      <a:r>
                        <a:rPr lang="en-US" sz="2000" dirty="0" smtClean="0">
                          <a:latin typeface="Calibri" panose="020F0502020204030204" pitchFamily="34" charset="0"/>
                        </a:rPr>
                        <a:t>To </a:t>
                      </a:r>
                      <a:r>
                        <a:rPr lang="en-US" sz="2000" b="1" dirty="0" smtClean="0">
                          <a:latin typeface="Calibri" panose="020F0502020204030204" pitchFamily="34" charset="0"/>
                        </a:rPr>
                        <a:t>reduce impact on the marginalized sector </a:t>
                      </a:r>
                      <a:r>
                        <a:rPr lang="en-US" sz="2000" dirty="0" smtClean="0">
                          <a:latin typeface="Calibri" panose="020F0502020204030204" pitchFamily="34" charset="0"/>
                        </a:rPr>
                        <a:t>and prevent them from falling into a cycle of </a:t>
                      </a:r>
                      <a:r>
                        <a:rPr lang="en-US" sz="2000" b="0" dirty="0" smtClean="0">
                          <a:latin typeface="Calibri" panose="020F0502020204030204" pitchFamily="34" charset="0"/>
                        </a:rPr>
                        <a:t>poverty.</a:t>
                      </a:r>
                    </a:p>
                  </a:txBody>
                  <a:tcPr marL="120044" marR="120044" marT="65024" marB="65024" anchor="ctr">
                    <a:solidFill>
                      <a:schemeClr val="accent2">
                        <a:lumMod val="20000"/>
                        <a:lumOff val="80000"/>
                      </a:schemeClr>
                    </a:solidFill>
                  </a:tcPr>
                </a:tc>
              </a:tr>
              <a:tr h="4890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smtClean="0">
                          <a:solidFill>
                            <a:schemeClr val="lt1"/>
                          </a:solidFill>
                          <a:latin typeface="Calibri" panose="020F0502020204030204" pitchFamily="34" charset="0"/>
                          <a:ea typeface="+mn-ea"/>
                          <a:cs typeface="+mn-cs"/>
                        </a:rPr>
                        <a:t>Three </a:t>
                      </a:r>
                      <a:r>
                        <a:rPr lang="en-US" sz="2400" b="1" kern="1200" dirty="0" smtClean="0">
                          <a:solidFill>
                            <a:schemeClr val="lt1"/>
                          </a:solidFill>
                          <a:latin typeface="Calibri" panose="020F0502020204030204" pitchFamily="34" charset="0"/>
                          <a:ea typeface="+mn-ea"/>
                          <a:cs typeface="+mn-cs"/>
                        </a:rPr>
                        <a:t>Policy Objectives for Actions by the Government</a:t>
                      </a:r>
                    </a:p>
                  </a:txBody>
                  <a:tcPr marL="120044" marR="120044" marT="65024" marB="65024" anchor="b">
                    <a:solidFill>
                      <a:schemeClr val="accent1"/>
                    </a:solidFill>
                  </a:tcPr>
                </a:tc>
              </a:tr>
              <a:tr h="6225586">
                <a:tc>
                  <a:txBody>
                    <a:bodyPr/>
                    <a:lstStyle/>
                    <a:p>
                      <a:pPr marL="514350" indent="-514350">
                        <a:lnSpc>
                          <a:spcPct val="100000"/>
                        </a:lnSpc>
                        <a:spcBef>
                          <a:spcPts val="0"/>
                        </a:spcBef>
                        <a:spcAft>
                          <a:spcPts val="0"/>
                        </a:spcAft>
                        <a:buFont typeface="+mj-lt"/>
                        <a:buAutoNum type="arabicPeriod"/>
                      </a:pPr>
                      <a:r>
                        <a:rPr lang="en-US" sz="2000" b="1" i="1" dirty="0" smtClean="0">
                          <a:solidFill>
                            <a:schemeClr val="tx1"/>
                          </a:solidFill>
                          <a:latin typeface="Calibri" panose="020F0502020204030204" pitchFamily="34" charset="0"/>
                        </a:rPr>
                        <a:t>National Level:</a:t>
                      </a:r>
                      <a:r>
                        <a:rPr lang="en-US" sz="2000" dirty="0" smtClean="0">
                          <a:solidFill>
                            <a:schemeClr val="tx1"/>
                          </a:solidFill>
                          <a:latin typeface="Calibri" panose="020F0502020204030204" pitchFamily="34" charset="0"/>
                        </a:rPr>
                        <a:t> Enhancing the financing of post-disaster emergency response, recovery, and reconstruction needs</a:t>
                      </a:r>
                    </a:p>
                    <a:p>
                      <a:pPr marL="971550" lvl="1" indent="-514350" algn="l" rtl="0" eaLnBrk="1" latinLnBrk="0" hangingPunct="1">
                        <a:lnSpc>
                          <a:spcPct val="100000"/>
                        </a:lnSpc>
                        <a:spcBef>
                          <a:spcPts val="0"/>
                        </a:spcBef>
                        <a:spcAft>
                          <a:spcPts val="0"/>
                        </a:spcAft>
                        <a:buFont typeface="+mj-lt"/>
                        <a:buAutoNum type="alphaLcPeriod"/>
                      </a:pPr>
                      <a:r>
                        <a:rPr kumimoji="0" lang="en-US" sz="2000" b="0" kern="1200" dirty="0" smtClean="0">
                          <a:solidFill>
                            <a:schemeClr val="tx1"/>
                          </a:solidFill>
                          <a:latin typeface="Calibri" panose="020F0502020204030204" pitchFamily="34" charset="0"/>
                          <a:ea typeface="+mn-ea"/>
                          <a:cs typeface="+mn-cs"/>
                        </a:rPr>
                        <a:t>Quantifying and clarifying the contingent liabilities faced by the government.</a:t>
                      </a:r>
                    </a:p>
                    <a:p>
                      <a:pPr marL="971550" lvl="1" indent="-514350" algn="l" rtl="0" eaLnBrk="1" latinLnBrk="0" hangingPunct="1">
                        <a:lnSpc>
                          <a:spcPct val="100000"/>
                        </a:lnSpc>
                        <a:spcBef>
                          <a:spcPts val="0"/>
                        </a:spcBef>
                        <a:spcAft>
                          <a:spcPts val="0"/>
                        </a:spcAft>
                        <a:buFont typeface="+mj-lt"/>
                        <a:buAutoNum type="alphaLcPeriod"/>
                      </a:pPr>
                      <a:r>
                        <a:rPr kumimoji="0" lang="en-US" sz="2000" b="0" kern="1200" dirty="0" smtClean="0">
                          <a:solidFill>
                            <a:schemeClr val="tx1"/>
                          </a:solidFill>
                          <a:latin typeface="Calibri" panose="020F0502020204030204" pitchFamily="34" charset="0"/>
                          <a:ea typeface="+mn-ea"/>
                          <a:cs typeface="+mn-cs"/>
                        </a:rPr>
                        <a:t>Building up multi-year reserves through annual contributions to a response contingency fund</a:t>
                      </a:r>
                    </a:p>
                    <a:p>
                      <a:pPr marL="971550" lvl="1" indent="-514350" algn="l" rtl="0" eaLnBrk="1" latinLnBrk="0" hangingPunct="1">
                        <a:lnSpc>
                          <a:spcPct val="100000"/>
                        </a:lnSpc>
                        <a:spcBef>
                          <a:spcPts val="0"/>
                        </a:spcBef>
                        <a:spcAft>
                          <a:spcPts val="0"/>
                        </a:spcAft>
                        <a:buFont typeface="+mj-lt"/>
                        <a:buAutoNum type="alphaLcPeriod"/>
                      </a:pPr>
                      <a:r>
                        <a:rPr lang="en-US" sz="2000" dirty="0" smtClean="0">
                          <a:solidFill>
                            <a:schemeClr val="tx1"/>
                          </a:solidFill>
                          <a:latin typeface="Calibri" panose="020F0502020204030204" pitchFamily="34" charset="0"/>
                        </a:rPr>
                        <a:t>Using risk transfer to access international private reinsurance and capital markets.</a:t>
                      </a:r>
                      <a:endParaRPr lang="en-US" sz="2000" b="1" i="1" dirty="0" smtClean="0">
                        <a:solidFill>
                          <a:schemeClr val="tx1"/>
                        </a:solidFill>
                        <a:latin typeface="Calibri" panose="020F0502020204030204" pitchFamily="34" charset="0"/>
                      </a:endParaRPr>
                    </a:p>
                    <a:p>
                      <a:pPr marL="514350" indent="-514350">
                        <a:lnSpc>
                          <a:spcPct val="100000"/>
                        </a:lnSpc>
                        <a:spcBef>
                          <a:spcPts val="0"/>
                        </a:spcBef>
                        <a:spcAft>
                          <a:spcPts val="0"/>
                        </a:spcAft>
                        <a:buFont typeface="+mj-lt"/>
                        <a:buAutoNum type="arabicPeriod"/>
                      </a:pPr>
                      <a:r>
                        <a:rPr lang="en-US" sz="2000" b="1" i="1" dirty="0" smtClean="0">
                          <a:solidFill>
                            <a:schemeClr val="tx1"/>
                          </a:solidFill>
                          <a:latin typeface="Calibri" panose="020F0502020204030204" pitchFamily="34" charset="0"/>
                        </a:rPr>
                        <a:t>Local Level</a:t>
                      </a:r>
                      <a:r>
                        <a:rPr lang="en-US" sz="2000" b="1" dirty="0" smtClean="0">
                          <a:solidFill>
                            <a:schemeClr val="tx1"/>
                          </a:solidFill>
                          <a:latin typeface="Calibri" panose="020F0502020204030204" pitchFamily="34" charset="0"/>
                        </a:rPr>
                        <a:t>: </a:t>
                      </a:r>
                      <a:r>
                        <a:rPr lang="en-US" sz="2000" b="0" dirty="0" smtClean="0">
                          <a:solidFill>
                            <a:schemeClr val="tx1"/>
                          </a:solidFill>
                          <a:latin typeface="Calibri" panose="020F0502020204030204" pitchFamily="34" charset="0"/>
                        </a:rPr>
                        <a:t>Providing local governments with funds for recovery and reconstruction after a disaster</a:t>
                      </a:r>
                    </a:p>
                    <a:p>
                      <a:pPr marL="971550" lvl="1" indent="-514350" algn="l" rtl="0" eaLnBrk="1" latinLnBrk="0" hangingPunct="1">
                        <a:lnSpc>
                          <a:spcPct val="100000"/>
                        </a:lnSpc>
                        <a:spcBef>
                          <a:spcPts val="0"/>
                        </a:spcBef>
                        <a:spcAft>
                          <a:spcPts val="0"/>
                        </a:spcAft>
                        <a:buFont typeface="+mj-lt"/>
                        <a:buAutoNum type="alphaLcPeriod"/>
                      </a:pPr>
                      <a:r>
                        <a:rPr kumimoji="0" lang="en-US" sz="2000" b="0" kern="1200" dirty="0" smtClean="0">
                          <a:solidFill>
                            <a:schemeClr val="tx1"/>
                          </a:solidFill>
                          <a:latin typeface="Calibri" panose="020F0502020204030204" pitchFamily="34" charset="0"/>
                          <a:ea typeface="+mn-ea"/>
                          <a:cs typeface="+mn-cs"/>
                        </a:rPr>
                        <a:t>Catastrophe risk insurance facility for local</a:t>
                      </a:r>
                      <a:r>
                        <a:rPr kumimoji="0" lang="en-US" sz="2000" b="0" kern="1200" baseline="0" dirty="0" smtClean="0">
                          <a:solidFill>
                            <a:schemeClr val="tx1"/>
                          </a:solidFill>
                          <a:latin typeface="Calibri" panose="020F0502020204030204" pitchFamily="34" charset="0"/>
                          <a:ea typeface="+mn-ea"/>
                          <a:cs typeface="+mn-cs"/>
                        </a:rPr>
                        <a:t> governments</a:t>
                      </a:r>
                      <a:endParaRPr kumimoji="0" lang="en-GB" sz="2000" b="0" kern="1200" dirty="0" smtClean="0">
                        <a:solidFill>
                          <a:schemeClr val="tx1"/>
                        </a:solidFill>
                        <a:latin typeface="Calibri" panose="020F0502020204030204" pitchFamily="34" charset="0"/>
                        <a:ea typeface="+mn-ea"/>
                        <a:cs typeface="+mn-cs"/>
                      </a:endParaRPr>
                    </a:p>
                    <a:p>
                      <a:pPr marL="971550" lvl="1" indent="-514350" algn="l" rtl="0" eaLnBrk="1" latinLnBrk="0" hangingPunct="1">
                        <a:lnSpc>
                          <a:spcPct val="100000"/>
                        </a:lnSpc>
                        <a:spcBef>
                          <a:spcPts val="0"/>
                        </a:spcBef>
                        <a:spcAft>
                          <a:spcPts val="0"/>
                        </a:spcAft>
                        <a:buFont typeface="+mj-lt"/>
                        <a:buAutoNum type="alphaLcPeriod"/>
                      </a:pPr>
                      <a:r>
                        <a:rPr kumimoji="0" lang="en-US" sz="2000" b="0" kern="1200" dirty="0" smtClean="0">
                          <a:solidFill>
                            <a:schemeClr val="tx1"/>
                          </a:solidFill>
                          <a:latin typeface="Calibri" panose="020F0502020204030204" pitchFamily="34" charset="0"/>
                          <a:ea typeface="+mn-ea"/>
                          <a:cs typeface="+mn-cs"/>
                        </a:rPr>
                        <a:t>Improve Insurance of public assets of LGUs</a:t>
                      </a:r>
                    </a:p>
                    <a:p>
                      <a:pPr marL="514350" lvl="0" indent="-514350">
                        <a:lnSpc>
                          <a:spcPct val="100000"/>
                        </a:lnSpc>
                        <a:spcBef>
                          <a:spcPts val="0"/>
                        </a:spcBef>
                        <a:spcAft>
                          <a:spcPts val="0"/>
                        </a:spcAft>
                        <a:buFont typeface="+mj-lt"/>
                        <a:buAutoNum type="arabicPeriod"/>
                      </a:pPr>
                      <a:r>
                        <a:rPr lang="en-US" sz="2000" b="1" i="1" dirty="0" smtClean="0">
                          <a:solidFill>
                            <a:schemeClr val="tx1"/>
                          </a:solidFill>
                          <a:latin typeface="Calibri" panose="020F0502020204030204" pitchFamily="34" charset="0"/>
                        </a:rPr>
                        <a:t>Individual Level: </a:t>
                      </a:r>
                      <a:r>
                        <a:rPr kumimoji="0" lang="en-US" sz="2000" kern="1200" dirty="0" smtClean="0">
                          <a:solidFill>
                            <a:schemeClr val="tx1"/>
                          </a:solidFill>
                          <a:latin typeface="Calibri" panose="020F0502020204030204" pitchFamily="34" charset="0"/>
                          <a:ea typeface="+mn-ea"/>
                          <a:cs typeface="+mn-cs"/>
                        </a:rPr>
                        <a:t>Empowering poor and vulnerable households and SMEs to quickly restore their livelihoods after a disaster</a:t>
                      </a:r>
                    </a:p>
                    <a:p>
                      <a:pPr marL="971550" lvl="1" indent="-514350" algn="l" rtl="0" eaLnBrk="1" latinLnBrk="0" hangingPunct="1">
                        <a:lnSpc>
                          <a:spcPct val="100000"/>
                        </a:lnSpc>
                        <a:spcBef>
                          <a:spcPts val="0"/>
                        </a:spcBef>
                        <a:spcAft>
                          <a:spcPts val="0"/>
                        </a:spcAft>
                        <a:buFont typeface="+mj-lt"/>
                        <a:buAutoNum type="alphaLcPeriod"/>
                      </a:pPr>
                      <a:r>
                        <a:rPr kumimoji="0" lang="en-US" sz="2000" b="0" kern="1200" dirty="0" smtClean="0">
                          <a:solidFill>
                            <a:schemeClr val="tx1"/>
                          </a:solidFill>
                          <a:latin typeface="Calibri" panose="020F0502020204030204" pitchFamily="34" charset="0"/>
                          <a:ea typeface="+mn-ea"/>
                          <a:cs typeface="+mn-cs"/>
                        </a:rPr>
                        <a:t>Broadening private property catastrophe risk insurance and micro-insurance coverage.</a:t>
                      </a:r>
                    </a:p>
                    <a:p>
                      <a:pPr marL="971550" lvl="1" indent="-514350" algn="l" rtl="0" eaLnBrk="1" latinLnBrk="0" hangingPunct="1">
                        <a:lnSpc>
                          <a:spcPct val="100000"/>
                        </a:lnSpc>
                        <a:spcBef>
                          <a:spcPts val="0"/>
                        </a:spcBef>
                        <a:spcAft>
                          <a:spcPts val="0"/>
                        </a:spcAft>
                        <a:buFont typeface="+mj-lt"/>
                        <a:buAutoNum type="alphaLcPeriod"/>
                      </a:pPr>
                      <a:r>
                        <a:rPr kumimoji="0" lang="en-US" sz="2000" b="0" kern="1200" dirty="0" smtClean="0">
                          <a:solidFill>
                            <a:schemeClr val="tx1"/>
                          </a:solidFill>
                          <a:latin typeface="Calibri" panose="020F0502020204030204" pitchFamily="34" charset="0"/>
                          <a:ea typeface="+mn-ea"/>
                          <a:cs typeface="+mn-cs"/>
                        </a:rPr>
                        <a:t>Emergency income support program building on the national cash transfer program</a:t>
                      </a:r>
                    </a:p>
                    <a:p>
                      <a:pPr marL="971550" lvl="1" indent="-514350" algn="l" rtl="0" eaLnBrk="1" latinLnBrk="0" hangingPunct="1">
                        <a:lnSpc>
                          <a:spcPct val="100000"/>
                        </a:lnSpc>
                        <a:spcBef>
                          <a:spcPts val="0"/>
                        </a:spcBef>
                        <a:spcAft>
                          <a:spcPts val="0"/>
                        </a:spcAft>
                        <a:buFont typeface="+mj-lt"/>
                        <a:buAutoNum type="alphaLcPeriod"/>
                      </a:pPr>
                      <a:r>
                        <a:rPr kumimoji="0" lang="en-US" sz="2000" b="0" kern="1200" dirty="0" smtClean="0">
                          <a:solidFill>
                            <a:schemeClr val="tx1"/>
                          </a:solidFill>
                          <a:latin typeface="Calibri" panose="020F0502020204030204" pitchFamily="34" charset="0"/>
                          <a:ea typeface="+mn-ea"/>
                          <a:cs typeface="+mn-cs"/>
                        </a:rPr>
                        <a:t>Broadening agricultural insurance and micro-insurance coverage</a:t>
                      </a:r>
                    </a:p>
                  </a:txBody>
                  <a:tcPr marL="120044" marR="120044" marT="65024" marB="65024" anchor="ctr">
                    <a:solidFill>
                      <a:schemeClr val="accent2">
                        <a:lumMod val="20000"/>
                        <a:lumOff val="80000"/>
                      </a:schemeClr>
                    </a:solidFill>
                  </a:tcPr>
                </a:tc>
              </a:tr>
            </a:tbl>
          </a:graphicData>
        </a:graphic>
      </p:graphicFrame>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2490" y="0"/>
            <a:ext cx="5799641" cy="8615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235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3"/>
          <p:cNvSpPr>
            <a:spLocks/>
          </p:cNvSpPr>
          <p:nvPr/>
        </p:nvSpPr>
        <p:spPr bwMode="auto">
          <a:xfrm>
            <a:off x="540285" y="381000"/>
            <a:ext cx="16799978" cy="595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0" tIns="0" rIns="0" bIns="0">
            <a:prstTxWarp prst="textNoShape">
              <a:avLst/>
            </a:prstTxWarp>
          </a:bodyPr>
          <a:lstStyle/>
          <a:p>
            <a:pPr defTabSz="650263">
              <a:spcBef>
                <a:spcPts val="1707"/>
              </a:spcBef>
              <a:spcAft>
                <a:spcPts val="1707"/>
              </a:spcAft>
            </a:pPr>
            <a:r>
              <a:rPr lang="en-US" sz="4400" b="1" dirty="0" smtClean="0">
                <a:solidFill>
                  <a:srgbClr val="5C5C5C"/>
                </a:solidFill>
                <a:latin typeface="Helvetica Neue" charset="0"/>
                <a:ea typeface="Helvetica Neue" charset="0"/>
                <a:cs typeface="Helvetica Neue" charset="0"/>
              </a:rPr>
              <a:t>Financial Protection – The Vulnerable 20 Group</a:t>
            </a:r>
            <a:endParaRPr lang="en-US" sz="4400" b="1" dirty="0">
              <a:solidFill>
                <a:srgbClr val="5C5C5C"/>
              </a:solidFill>
              <a:latin typeface="Helvetica Neue" charset="0"/>
              <a:ea typeface="Helvetica Neue" charset="0"/>
              <a:cs typeface="Helvetica Neue" charset="0"/>
            </a:endParaRPr>
          </a:p>
        </p:txBody>
      </p:sp>
      <p:pic>
        <p:nvPicPr>
          <p:cNvPr id="52" name="Picture 51" descr="GFDRR_Primary Logo_BW-Shade.png"/>
          <p:cNvPicPr>
            <a:picLocks noChangeAspect="1"/>
          </p:cNvPicPr>
          <p:nvPr/>
        </p:nvPicPr>
        <p:blipFill>
          <a:blip r:embed="rId3">
            <a:alphaModFix amt="83000"/>
          </a:blip>
          <a:srcRect/>
          <a:stretch>
            <a:fillRect/>
          </a:stretch>
        </p:blipFill>
        <p:spPr bwMode="auto">
          <a:xfrm>
            <a:off x="14080331" y="8632725"/>
            <a:ext cx="2762250" cy="615472"/>
          </a:xfrm>
          <a:prstGeom prst="rect">
            <a:avLst/>
          </a:prstGeom>
          <a:noFill/>
          <a:ln w="9525">
            <a:noFill/>
            <a:miter lim="800000"/>
            <a:headEnd/>
            <a:tailEnd/>
          </a:ln>
        </p:spPr>
      </p:pic>
      <p:cxnSp>
        <p:nvCxnSpPr>
          <p:cNvPr id="53" name="Straight Connector 52"/>
          <p:cNvCxnSpPr/>
          <p:nvPr/>
        </p:nvCxnSpPr>
        <p:spPr bwMode="auto">
          <a:xfrm>
            <a:off x="540286" y="1142999"/>
            <a:ext cx="7772400" cy="0"/>
          </a:xfrm>
          <a:prstGeom prst="line">
            <a:avLst/>
          </a:prstGeom>
          <a:solidFill>
            <a:srgbClr val="FFFFFF"/>
          </a:solidFill>
          <a:ln w="57150" cap="flat" cmpd="sng" algn="ctr">
            <a:solidFill>
              <a:srgbClr val="3A81BA"/>
            </a:solidFill>
            <a:prstDash val="solid"/>
            <a:round/>
            <a:headEnd type="none" w="med" len="med"/>
            <a:tailEnd type="none" w="med" len="med"/>
          </a:ln>
          <a:effectLst/>
        </p:spPr>
      </p:cxnSp>
      <p:grpSp>
        <p:nvGrpSpPr>
          <p:cNvPr id="8" name="Group 7"/>
          <p:cNvGrpSpPr/>
          <p:nvPr/>
        </p:nvGrpSpPr>
        <p:grpSpPr>
          <a:xfrm>
            <a:off x="8241779" y="2286000"/>
            <a:ext cx="8962752" cy="5015299"/>
            <a:chOff x="28847" y="1143000"/>
            <a:chExt cx="8962752" cy="5015299"/>
          </a:xfrm>
        </p:grpSpPr>
        <p:sp>
          <p:nvSpPr>
            <p:cNvPr id="11" name="TextBox 10"/>
            <p:cNvSpPr txBox="1"/>
            <p:nvPr/>
          </p:nvSpPr>
          <p:spPr>
            <a:xfrm>
              <a:off x="152400" y="5881300"/>
              <a:ext cx="5867400" cy="276999"/>
            </a:xfrm>
            <a:prstGeom prst="rect">
              <a:avLst/>
            </a:prstGeom>
            <a:noFill/>
          </p:spPr>
          <p:txBody>
            <a:bodyPr wrap="square" rtlCol="0">
              <a:spAutoFit/>
            </a:bodyPr>
            <a:lstStyle/>
            <a:p>
              <a:r>
                <a:rPr lang="en-US" sz="1200" dirty="0" smtClean="0"/>
                <a:t>Sources: GAR 2015, PCRAFI, CCRIF, World Bank, EM-DAT.</a:t>
              </a:r>
              <a:endParaRPr lang="en-US" sz="1200" dirty="0"/>
            </a:p>
          </p:txBody>
        </p:sp>
        <p:graphicFrame>
          <p:nvGraphicFramePr>
            <p:cNvPr id="12" name="Chart 11"/>
            <p:cNvGraphicFramePr>
              <a:graphicFrameLocks/>
            </p:cNvGraphicFramePr>
            <p:nvPr>
              <p:extLst>
                <p:ext uri="{D42A27DB-BD31-4B8C-83A1-F6EECF244321}">
                  <p14:modId xmlns:p14="http://schemas.microsoft.com/office/powerpoint/2010/main" val="2263263216"/>
                </p:ext>
              </p:extLst>
            </p:nvPr>
          </p:nvGraphicFramePr>
          <p:xfrm>
            <a:off x="28847" y="1295400"/>
            <a:ext cx="8873218" cy="4495800"/>
          </p:xfrm>
          <a:graphic>
            <a:graphicData uri="http://schemas.openxmlformats.org/drawingml/2006/chart">
              <c:chart xmlns:c="http://schemas.openxmlformats.org/drawingml/2006/chart" xmlns:r="http://schemas.openxmlformats.org/officeDocument/2006/relationships" r:id="rId4"/>
            </a:graphicData>
          </a:graphic>
        </p:graphicFrame>
        <p:sp>
          <p:nvSpPr>
            <p:cNvPr id="13" name="Oval 12"/>
            <p:cNvSpPr/>
            <p:nvPr/>
          </p:nvSpPr>
          <p:spPr>
            <a:xfrm>
              <a:off x="6920864" y="3962399"/>
              <a:ext cx="2070735" cy="16764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4800" y="1143000"/>
              <a:ext cx="3200400" cy="464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2"/>
          <p:cNvSpPr>
            <a:spLocks noGrp="1"/>
          </p:cNvSpPr>
          <p:nvPr>
            <p:ph idx="1"/>
          </p:nvPr>
        </p:nvSpPr>
        <p:spPr>
          <a:xfrm>
            <a:off x="211931" y="1341437"/>
            <a:ext cx="8100755" cy="8412163"/>
          </a:xfrm>
        </p:spPr>
        <p:txBody>
          <a:bodyPr>
            <a:noAutofit/>
          </a:bodyPr>
          <a:lstStyle/>
          <a:p>
            <a:pPr marL="457200" indent="-457200">
              <a:spcAft>
                <a:spcPts val="1200"/>
              </a:spcAft>
              <a:buFont typeface="+mj-lt"/>
              <a:buAutoNum type="arabicPeriod"/>
            </a:pPr>
            <a:r>
              <a:rPr lang="en-US" sz="2800" dirty="0" smtClean="0">
                <a:latin typeface="Calibri" panose="020F0502020204030204" pitchFamily="34" charset="0"/>
              </a:rPr>
              <a:t>V20 platform prepares a joint statement on commitment to follow key </a:t>
            </a:r>
            <a:r>
              <a:rPr lang="en-US" sz="2800" b="1" dirty="0" smtClean="0">
                <a:latin typeface="Calibri" panose="020F0502020204030204" pitchFamily="34" charset="0"/>
              </a:rPr>
              <a:t>principles for responsible financial protection </a:t>
            </a:r>
            <a:r>
              <a:rPr lang="en-US" sz="2800" dirty="0" smtClean="0">
                <a:latin typeface="Calibri" panose="020F0502020204030204" pitchFamily="34" charset="0"/>
              </a:rPr>
              <a:t>against disaster and climate risk (</a:t>
            </a:r>
            <a:r>
              <a:rPr lang="en-US" sz="2800" i="1" dirty="0" smtClean="0">
                <a:latin typeface="Calibri" panose="020F0502020204030204" pitchFamily="34" charset="0"/>
              </a:rPr>
              <a:t>WB/IMF Spring Meetings</a:t>
            </a:r>
            <a:r>
              <a:rPr lang="en-US" sz="2800" dirty="0" smtClean="0">
                <a:latin typeface="Calibri" panose="020F0502020204030204" pitchFamily="34" charset="0"/>
              </a:rPr>
              <a:t>) </a:t>
            </a:r>
          </a:p>
          <a:p>
            <a:pPr marL="457200" indent="-457200">
              <a:spcAft>
                <a:spcPts val="1200"/>
              </a:spcAft>
              <a:buFont typeface="+mj-lt"/>
              <a:buAutoNum type="arabicPeriod"/>
            </a:pPr>
            <a:r>
              <a:rPr lang="en-US" sz="2800" dirty="0" smtClean="0">
                <a:latin typeface="Calibri" panose="020F0502020204030204" pitchFamily="34" charset="0"/>
              </a:rPr>
              <a:t>V20 statement at the World Humanitarian Summit - High-Level Roundtable on Natural Disasters and Climate Change </a:t>
            </a:r>
            <a:r>
              <a:rPr lang="en-US" sz="2800" i="1" dirty="0" smtClean="0">
                <a:latin typeface="Calibri" panose="020F0502020204030204" pitchFamily="34" charset="0"/>
              </a:rPr>
              <a:t>(Istanbul, May 2016)</a:t>
            </a:r>
          </a:p>
          <a:p>
            <a:pPr marL="457200" indent="-457200">
              <a:spcAft>
                <a:spcPts val="1200"/>
              </a:spcAft>
              <a:buFont typeface="+mj-lt"/>
              <a:buAutoNum type="arabicPeriod"/>
            </a:pPr>
            <a:r>
              <a:rPr lang="en-US" sz="2800" dirty="0" smtClean="0">
                <a:latin typeface="Calibri" panose="020F0502020204030204" pitchFamily="34" charset="0"/>
              </a:rPr>
              <a:t>V20 governments (# to be determined) prepare </a:t>
            </a:r>
            <a:r>
              <a:rPr lang="en-US" sz="2800" b="1" dirty="0" smtClean="0">
                <a:latin typeface="Calibri" panose="020F0502020204030204" pitchFamily="34" charset="0"/>
              </a:rPr>
              <a:t>national</a:t>
            </a:r>
            <a:r>
              <a:rPr lang="en-US" sz="2800" dirty="0" smtClean="0">
                <a:latin typeface="Calibri" panose="020F0502020204030204" pitchFamily="34" charset="0"/>
              </a:rPr>
              <a:t> </a:t>
            </a:r>
            <a:r>
              <a:rPr lang="en-US" sz="2800" b="1" dirty="0" smtClean="0">
                <a:latin typeface="Calibri" panose="020F0502020204030204" pitchFamily="34" charset="0"/>
              </a:rPr>
              <a:t>Financial Protection Strategy  </a:t>
            </a:r>
            <a:r>
              <a:rPr lang="en-US" sz="2800" dirty="0" smtClean="0">
                <a:latin typeface="Calibri" panose="020F0502020204030204" pitchFamily="34" charset="0"/>
              </a:rPr>
              <a:t>that establishes priorities for building financial resilience in line with key principles </a:t>
            </a:r>
            <a:r>
              <a:rPr lang="en-US" sz="2800" i="1" dirty="0" smtClean="0">
                <a:latin typeface="Calibri" panose="020F0502020204030204" pitchFamily="34" charset="0"/>
              </a:rPr>
              <a:t>(by Oct 2016)</a:t>
            </a:r>
          </a:p>
          <a:p>
            <a:pPr marL="457200" indent="-457200">
              <a:spcAft>
                <a:spcPts val="1200"/>
              </a:spcAft>
              <a:buFont typeface="+mj-lt"/>
              <a:buAutoNum type="arabicPeriod"/>
            </a:pPr>
            <a:r>
              <a:rPr lang="en-US" sz="2800" dirty="0" smtClean="0">
                <a:latin typeface="Calibri" panose="020F0502020204030204" pitchFamily="34" charset="0"/>
              </a:rPr>
              <a:t>V20 platform meets to share national strategies and</a:t>
            </a:r>
            <a:r>
              <a:rPr lang="en-US" sz="2800" b="1" dirty="0" smtClean="0">
                <a:latin typeface="Calibri" panose="020F0502020204030204" pitchFamily="34" charset="0"/>
              </a:rPr>
              <a:t> </a:t>
            </a:r>
            <a:r>
              <a:rPr lang="en-US" sz="2800" dirty="0" smtClean="0">
                <a:latin typeface="Calibri" panose="020F0502020204030204" pitchFamily="34" charset="0"/>
              </a:rPr>
              <a:t>group countries according to common priorities </a:t>
            </a:r>
            <a:r>
              <a:rPr lang="en-US" sz="2800" i="1" dirty="0" smtClean="0">
                <a:latin typeface="Calibri" panose="020F0502020204030204" pitchFamily="34" charset="0"/>
              </a:rPr>
              <a:t>(WB/IMF Annual Meetings, Oct 2016)</a:t>
            </a:r>
          </a:p>
          <a:p>
            <a:pPr marL="457200" indent="-457200">
              <a:spcAft>
                <a:spcPts val="1200"/>
              </a:spcAft>
              <a:buAutoNum type="arabicPeriod" startAt="4"/>
            </a:pPr>
            <a:r>
              <a:rPr lang="en-US" sz="2800" dirty="0" smtClean="0">
                <a:latin typeface="Calibri" panose="020F0502020204030204" pitchFamily="34" charset="0"/>
              </a:rPr>
              <a:t>V20 platform presents strategies with associated </a:t>
            </a:r>
            <a:r>
              <a:rPr lang="en-US" sz="2800" b="1" dirty="0" smtClean="0">
                <a:latin typeface="Calibri" panose="020F0502020204030204" pitchFamily="34" charset="0"/>
              </a:rPr>
              <a:t>action/investment plans</a:t>
            </a:r>
            <a:r>
              <a:rPr lang="en-US" sz="2800" dirty="0" smtClean="0">
                <a:latin typeface="Calibri" panose="020F0502020204030204" pitchFamily="34" charset="0"/>
              </a:rPr>
              <a:t> to international partners for support</a:t>
            </a:r>
            <a:r>
              <a:rPr lang="en-US" sz="2800" i="1" dirty="0" smtClean="0">
                <a:latin typeface="Calibri" panose="020F0502020204030204" pitchFamily="34" charset="0"/>
              </a:rPr>
              <a:t> </a:t>
            </a:r>
          </a:p>
          <a:p>
            <a:pPr>
              <a:spcAft>
                <a:spcPts val="1200"/>
              </a:spcAft>
            </a:pPr>
            <a:endParaRPr lang="en-US" sz="2800" dirty="0">
              <a:latin typeface="Calibri" panose="020F0502020204030204" pitchFamily="34" charset="0"/>
            </a:endParaRPr>
          </a:p>
        </p:txBody>
      </p:sp>
    </p:spTree>
    <p:extLst>
      <p:ext uri="{BB962C8B-B14F-4D97-AF65-F5344CB8AC3E}">
        <p14:creationId xmlns:p14="http://schemas.microsoft.com/office/powerpoint/2010/main" val="1011128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3"/>
          <p:cNvSpPr>
            <a:spLocks/>
          </p:cNvSpPr>
          <p:nvPr/>
        </p:nvSpPr>
        <p:spPr bwMode="auto">
          <a:xfrm>
            <a:off x="540285" y="381000"/>
            <a:ext cx="16799978" cy="595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0" tIns="0" rIns="0" bIns="0">
            <a:prstTxWarp prst="textNoShape">
              <a:avLst/>
            </a:prstTxWarp>
          </a:bodyPr>
          <a:lstStyle/>
          <a:p>
            <a:pPr defTabSz="650263">
              <a:spcBef>
                <a:spcPts val="1707"/>
              </a:spcBef>
              <a:spcAft>
                <a:spcPts val="1707"/>
              </a:spcAft>
            </a:pPr>
            <a:r>
              <a:rPr lang="en-US" sz="4400" b="1" dirty="0" smtClean="0">
                <a:solidFill>
                  <a:srgbClr val="5C5C5C"/>
                </a:solidFill>
                <a:latin typeface="Helvetica Neue" charset="0"/>
                <a:ea typeface="Helvetica Neue" charset="0"/>
                <a:cs typeface="Helvetica Neue" charset="0"/>
              </a:rPr>
              <a:t>Resilient reconstruction and recovery</a:t>
            </a:r>
            <a:endParaRPr lang="en-US" sz="4400" b="1" dirty="0">
              <a:solidFill>
                <a:srgbClr val="5C5C5C"/>
              </a:solidFill>
              <a:latin typeface="Helvetica Neue" charset="0"/>
              <a:ea typeface="Helvetica Neue" charset="0"/>
              <a:cs typeface="Helvetica Neue" charset="0"/>
            </a:endParaRPr>
          </a:p>
        </p:txBody>
      </p:sp>
      <p:pic>
        <p:nvPicPr>
          <p:cNvPr id="52" name="Picture 51" descr="GFDRR_Primary Logo_BW-Shade.png"/>
          <p:cNvPicPr>
            <a:picLocks noChangeAspect="1"/>
          </p:cNvPicPr>
          <p:nvPr/>
        </p:nvPicPr>
        <p:blipFill>
          <a:blip r:embed="rId3">
            <a:alphaModFix amt="83000"/>
          </a:blip>
          <a:srcRect/>
          <a:stretch>
            <a:fillRect/>
          </a:stretch>
        </p:blipFill>
        <p:spPr bwMode="auto">
          <a:xfrm>
            <a:off x="14080331" y="8632725"/>
            <a:ext cx="2762250" cy="615472"/>
          </a:xfrm>
          <a:prstGeom prst="rect">
            <a:avLst/>
          </a:prstGeom>
          <a:noFill/>
          <a:ln w="9525">
            <a:noFill/>
            <a:miter lim="800000"/>
            <a:headEnd/>
            <a:tailEnd/>
          </a:ln>
        </p:spPr>
      </p:pic>
      <p:cxnSp>
        <p:nvCxnSpPr>
          <p:cNvPr id="53" name="Straight Connector 52"/>
          <p:cNvCxnSpPr/>
          <p:nvPr/>
        </p:nvCxnSpPr>
        <p:spPr bwMode="auto">
          <a:xfrm>
            <a:off x="540286" y="1142999"/>
            <a:ext cx="7772400" cy="0"/>
          </a:xfrm>
          <a:prstGeom prst="line">
            <a:avLst/>
          </a:prstGeom>
          <a:solidFill>
            <a:srgbClr val="FFFFFF"/>
          </a:solidFill>
          <a:ln w="57150" cap="flat" cmpd="sng" algn="ctr">
            <a:solidFill>
              <a:srgbClr val="3A81BA"/>
            </a:solidFill>
            <a:prstDash val="solid"/>
            <a:round/>
            <a:headEnd type="none" w="med" len="med"/>
            <a:tailEnd type="none" w="med" len="med"/>
          </a:ln>
          <a:effectLst/>
        </p:spPr>
      </p:cxnSp>
      <p:sp>
        <p:nvSpPr>
          <p:cNvPr id="16" name="Content Placeholder 2"/>
          <p:cNvSpPr>
            <a:spLocks noGrp="1"/>
          </p:cNvSpPr>
          <p:nvPr>
            <p:ph idx="1"/>
          </p:nvPr>
        </p:nvSpPr>
        <p:spPr>
          <a:xfrm>
            <a:off x="530352" y="1673352"/>
            <a:ext cx="12559379" cy="8080248"/>
          </a:xfrm>
        </p:spPr>
        <p:txBody>
          <a:bodyPr>
            <a:normAutofit/>
          </a:bodyPr>
          <a:lstStyle/>
          <a:p>
            <a:r>
              <a:rPr lang="en-US" sz="3200" b="1" dirty="0" smtClean="0">
                <a:latin typeface="Calibri" panose="020F0502020204030204" pitchFamily="34" charset="0"/>
              </a:rPr>
              <a:t>Approach:</a:t>
            </a:r>
            <a:endParaRPr lang="en-US" sz="3200" b="1" dirty="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dirty="0">
              <a:latin typeface="Calibri" panose="020F0502020204030204" pitchFamily="34" charset="0"/>
            </a:endParaRPr>
          </a:p>
        </p:txBody>
      </p:sp>
      <p:graphicFrame>
        <p:nvGraphicFramePr>
          <p:cNvPr id="17" name="Content Placeholder 3"/>
          <p:cNvGraphicFramePr>
            <a:graphicFrameLocks/>
          </p:cNvGraphicFramePr>
          <p:nvPr>
            <p:extLst>
              <p:ext uri="{D42A27DB-BD31-4B8C-83A1-F6EECF244321}">
                <p14:modId xmlns:p14="http://schemas.microsoft.com/office/powerpoint/2010/main" val="173270926"/>
              </p:ext>
            </p:extLst>
          </p:nvPr>
        </p:nvGraphicFramePr>
        <p:xfrm>
          <a:off x="-16669" y="2514600"/>
          <a:ext cx="102870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4207" y="2165350"/>
            <a:ext cx="7490323" cy="4997450"/>
          </a:xfrm>
          <a:prstGeom prst="rect">
            <a:avLst/>
          </a:prstGeom>
        </p:spPr>
      </p:pic>
    </p:spTree>
    <p:extLst>
      <p:ext uri="{BB962C8B-B14F-4D97-AF65-F5344CB8AC3E}">
        <p14:creationId xmlns:p14="http://schemas.microsoft.com/office/powerpoint/2010/main" val="1542374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3"/>
          <p:cNvSpPr>
            <a:spLocks/>
          </p:cNvSpPr>
          <p:nvPr/>
        </p:nvSpPr>
        <p:spPr bwMode="auto">
          <a:xfrm>
            <a:off x="540285" y="381000"/>
            <a:ext cx="16799978" cy="595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0" tIns="0" rIns="0" bIns="0">
            <a:prstTxWarp prst="textNoShape">
              <a:avLst/>
            </a:prstTxWarp>
          </a:bodyPr>
          <a:lstStyle/>
          <a:p>
            <a:pPr defTabSz="650263">
              <a:spcBef>
                <a:spcPts val="1707"/>
              </a:spcBef>
              <a:spcAft>
                <a:spcPts val="1707"/>
              </a:spcAft>
            </a:pPr>
            <a:r>
              <a:rPr lang="en-US" sz="4400" b="1" dirty="0" smtClean="0">
                <a:solidFill>
                  <a:srgbClr val="5C5C5C"/>
                </a:solidFill>
                <a:latin typeface="Helvetica Neue" charset="0"/>
                <a:ea typeface="Helvetica Neue" charset="0"/>
                <a:cs typeface="Helvetica Neue" charset="0"/>
              </a:rPr>
              <a:t>Concluding thoughts</a:t>
            </a:r>
            <a:endParaRPr lang="en-US" sz="4400" b="1" dirty="0">
              <a:solidFill>
                <a:srgbClr val="5C5C5C"/>
              </a:solidFill>
              <a:latin typeface="Helvetica Neue" charset="0"/>
              <a:ea typeface="Helvetica Neue" charset="0"/>
              <a:cs typeface="Helvetica Neue" charset="0"/>
            </a:endParaRPr>
          </a:p>
        </p:txBody>
      </p:sp>
      <p:pic>
        <p:nvPicPr>
          <p:cNvPr id="52" name="Picture 51" descr="GFDRR_Primary Logo_BW-Shade.png"/>
          <p:cNvPicPr>
            <a:picLocks noChangeAspect="1"/>
          </p:cNvPicPr>
          <p:nvPr/>
        </p:nvPicPr>
        <p:blipFill>
          <a:blip r:embed="rId2">
            <a:alphaModFix amt="83000"/>
          </a:blip>
          <a:srcRect/>
          <a:stretch>
            <a:fillRect/>
          </a:stretch>
        </p:blipFill>
        <p:spPr bwMode="auto">
          <a:xfrm>
            <a:off x="14080331" y="8632725"/>
            <a:ext cx="2762250" cy="615472"/>
          </a:xfrm>
          <a:prstGeom prst="rect">
            <a:avLst/>
          </a:prstGeom>
          <a:noFill/>
          <a:ln w="9525">
            <a:noFill/>
            <a:miter lim="800000"/>
            <a:headEnd/>
            <a:tailEnd/>
          </a:ln>
        </p:spPr>
      </p:pic>
      <p:cxnSp>
        <p:nvCxnSpPr>
          <p:cNvPr id="53" name="Straight Connector 52"/>
          <p:cNvCxnSpPr/>
          <p:nvPr/>
        </p:nvCxnSpPr>
        <p:spPr bwMode="auto">
          <a:xfrm>
            <a:off x="540286" y="1142999"/>
            <a:ext cx="7772400" cy="0"/>
          </a:xfrm>
          <a:prstGeom prst="line">
            <a:avLst/>
          </a:prstGeom>
          <a:solidFill>
            <a:srgbClr val="FFFFFF"/>
          </a:solidFill>
          <a:ln w="57150" cap="flat" cmpd="sng" algn="ctr">
            <a:solidFill>
              <a:srgbClr val="3A81BA"/>
            </a:solidFill>
            <a:prstDash val="solid"/>
            <a:round/>
            <a:headEnd type="none" w="med" len="med"/>
            <a:tailEnd type="none" w="med" len="med"/>
          </a:ln>
          <a:effectLst/>
        </p:spPr>
      </p:cxnSp>
      <p:sp>
        <p:nvSpPr>
          <p:cNvPr id="9" name="Content Placeholder 2"/>
          <p:cNvSpPr txBox="1">
            <a:spLocks/>
          </p:cNvSpPr>
          <p:nvPr/>
        </p:nvSpPr>
        <p:spPr>
          <a:xfrm>
            <a:off x="592931" y="1724604"/>
            <a:ext cx="16249650" cy="6200196"/>
          </a:xfrm>
          <a:prstGeom prst="rect">
            <a:avLst/>
          </a:prstGeom>
        </p:spPr>
        <p:txBody>
          <a:bodyPr vert="horz">
            <a:normAutofit lnSpcReduction="10000"/>
          </a:bodyPr>
          <a:lstStyle>
            <a:lvl1pPr marL="342917" indent="-342917" algn="l" defTabSz="457223" rtl="0" eaLnBrk="1" fontAlgn="base" hangingPunct="1">
              <a:spcBef>
                <a:spcPct val="0"/>
              </a:spcBef>
              <a:spcAft>
                <a:spcPct val="0"/>
              </a:spcAft>
              <a:defRPr sz="1200">
                <a:solidFill>
                  <a:srgbClr val="000000"/>
                </a:solidFill>
                <a:latin typeface="+mn-lt"/>
                <a:ea typeface="+mn-ea"/>
                <a:cs typeface="+mn-cs"/>
                <a:sym typeface="Helvetica" charset="0"/>
              </a:defRPr>
            </a:lvl1pPr>
            <a:lvl2pPr marL="228611" indent="228611" algn="l" defTabSz="457223" rtl="0" eaLnBrk="1" fontAlgn="base" hangingPunct="1">
              <a:spcBef>
                <a:spcPct val="0"/>
              </a:spcBef>
              <a:spcAft>
                <a:spcPct val="0"/>
              </a:spcAft>
              <a:defRPr sz="1200">
                <a:solidFill>
                  <a:srgbClr val="000000"/>
                </a:solidFill>
                <a:latin typeface="+mn-lt"/>
                <a:ea typeface="+mn-ea"/>
                <a:cs typeface="+mn-cs"/>
                <a:sym typeface="Helvetica" charset="0"/>
              </a:defRPr>
            </a:lvl2pPr>
            <a:lvl3pPr marL="457223" indent="457223" algn="l" defTabSz="457223" rtl="0" eaLnBrk="1" fontAlgn="base" hangingPunct="1">
              <a:spcBef>
                <a:spcPct val="0"/>
              </a:spcBef>
              <a:spcAft>
                <a:spcPct val="0"/>
              </a:spcAft>
              <a:defRPr sz="1200">
                <a:solidFill>
                  <a:srgbClr val="000000"/>
                </a:solidFill>
                <a:latin typeface="+mn-lt"/>
                <a:ea typeface="+mn-ea"/>
                <a:cs typeface="+mn-cs"/>
                <a:sym typeface="Helvetica" charset="0"/>
              </a:defRPr>
            </a:lvl3pPr>
            <a:lvl4pPr marL="685835" indent="685835" algn="l" defTabSz="457223" rtl="0" eaLnBrk="1" fontAlgn="base" hangingPunct="1">
              <a:spcBef>
                <a:spcPct val="0"/>
              </a:spcBef>
              <a:spcAft>
                <a:spcPct val="0"/>
              </a:spcAft>
              <a:defRPr sz="1200">
                <a:solidFill>
                  <a:srgbClr val="000000"/>
                </a:solidFill>
                <a:latin typeface="+mn-lt"/>
                <a:ea typeface="+mn-ea"/>
                <a:cs typeface="+mn-cs"/>
                <a:sym typeface="Helvetica" charset="0"/>
              </a:defRPr>
            </a:lvl4pPr>
            <a:lvl5pPr marL="914446" indent="914446" algn="l" defTabSz="457223" rtl="0" eaLnBrk="1" fontAlgn="base" hangingPunct="1">
              <a:spcBef>
                <a:spcPct val="0"/>
              </a:spcBef>
              <a:spcAft>
                <a:spcPct val="0"/>
              </a:spcAft>
              <a:defRPr sz="1200">
                <a:solidFill>
                  <a:srgbClr val="000000"/>
                </a:solidFill>
                <a:latin typeface="+mn-lt"/>
                <a:ea typeface="+mn-ea"/>
                <a:cs typeface="+mn-cs"/>
                <a:sym typeface="Helvetica" charset="0"/>
              </a:defRPr>
            </a:lvl5pPr>
            <a:lvl6pPr marL="1371668" algn="l" defTabSz="457223" rtl="0" eaLnBrk="1" fontAlgn="base" hangingPunct="1">
              <a:spcBef>
                <a:spcPct val="0"/>
              </a:spcBef>
              <a:spcAft>
                <a:spcPct val="0"/>
              </a:spcAft>
              <a:defRPr sz="1200">
                <a:solidFill>
                  <a:srgbClr val="000000"/>
                </a:solidFill>
                <a:latin typeface="+mn-lt"/>
                <a:ea typeface="+mn-ea"/>
                <a:cs typeface="+mn-cs"/>
                <a:sym typeface="Helvetica" charset="0"/>
              </a:defRPr>
            </a:lvl6pPr>
            <a:lvl7pPr marL="1828892" algn="l" defTabSz="457223" rtl="0" eaLnBrk="1" fontAlgn="base" hangingPunct="1">
              <a:spcBef>
                <a:spcPct val="0"/>
              </a:spcBef>
              <a:spcAft>
                <a:spcPct val="0"/>
              </a:spcAft>
              <a:defRPr sz="1200">
                <a:solidFill>
                  <a:srgbClr val="000000"/>
                </a:solidFill>
                <a:latin typeface="+mn-lt"/>
                <a:ea typeface="+mn-ea"/>
                <a:cs typeface="+mn-cs"/>
                <a:sym typeface="Helvetica" charset="0"/>
              </a:defRPr>
            </a:lvl7pPr>
            <a:lvl8pPr marL="2286114" algn="l" defTabSz="457223" rtl="0" eaLnBrk="1" fontAlgn="base" hangingPunct="1">
              <a:spcBef>
                <a:spcPct val="0"/>
              </a:spcBef>
              <a:spcAft>
                <a:spcPct val="0"/>
              </a:spcAft>
              <a:defRPr sz="1200">
                <a:solidFill>
                  <a:srgbClr val="000000"/>
                </a:solidFill>
                <a:latin typeface="+mn-lt"/>
                <a:ea typeface="+mn-ea"/>
                <a:cs typeface="+mn-cs"/>
                <a:sym typeface="Helvetica" charset="0"/>
              </a:defRPr>
            </a:lvl8pPr>
            <a:lvl9pPr marL="2743337" algn="l" defTabSz="457223" rtl="0" eaLnBrk="1" fontAlgn="base" hangingPunct="1">
              <a:spcBef>
                <a:spcPct val="0"/>
              </a:spcBef>
              <a:spcAft>
                <a:spcPct val="0"/>
              </a:spcAft>
              <a:defRPr sz="1200">
                <a:solidFill>
                  <a:srgbClr val="000000"/>
                </a:solidFill>
                <a:latin typeface="+mn-lt"/>
                <a:ea typeface="+mn-ea"/>
                <a:cs typeface="+mn-cs"/>
                <a:sym typeface="Helvetica" charset="0"/>
              </a:defRPr>
            </a:lvl9pPr>
          </a:lstStyle>
          <a:p>
            <a:pPr marL="571500" indent="-571500">
              <a:spcAft>
                <a:spcPts val="600"/>
              </a:spcAft>
              <a:buFont typeface="Arial" panose="020B0604020202020204" pitchFamily="34" charset="0"/>
              <a:buChar char="•"/>
            </a:pPr>
            <a:r>
              <a:rPr lang="en-US" sz="3600" b="1" kern="0" dirty="0">
                <a:latin typeface="Calibri" panose="020F0502020204030204" pitchFamily="34" charset="0"/>
              </a:rPr>
              <a:t>Disaster risk </a:t>
            </a:r>
            <a:r>
              <a:rPr lang="en-US" sz="3600" b="1" kern="0" dirty="0" smtClean="0">
                <a:latin typeface="Calibri" panose="020F0502020204030204" pitchFamily="34" charset="0"/>
              </a:rPr>
              <a:t>management is </a:t>
            </a:r>
            <a:r>
              <a:rPr lang="en-US" sz="3600" b="1" kern="0" dirty="0">
                <a:latin typeface="Calibri" panose="020F0502020204030204" pitchFamily="34" charset="0"/>
              </a:rPr>
              <a:t>a long-term agenda that requires political will, technical </a:t>
            </a:r>
            <a:r>
              <a:rPr lang="en-US" sz="3600" b="1" kern="0" dirty="0" smtClean="0">
                <a:latin typeface="Calibri" panose="020F0502020204030204" pitchFamily="34" charset="0"/>
              </a:rPr>
              <a:t>expertise, </a:t>
            </a:r>
            <a:r>
              <a:rPr lang="en-US" sz="3600" b="1" kern="0" dirty="0">
                <a:latin typeface="Calibri" panose="020F0502020204030204" pitchFamily="34" charset="0"/>
              </a:rPr>
              <a:t>and </a:t>
            </a:r>
            <a:r>
              <a:rPr lang="en-US" sz="3600" b="1" kern="0" dirty="0" smtClean="0">
                <a:latin typeface="Calibri" panose="020F0502020204030204" pitchFamily="34" charset="0"/>
              </a:rPr>
              <a:t>action across sectors and levels of government.</a:t>
            </a:r>
            <a:endParaRPr lang="en-US" sz="3600" b="1" kern="0" dirty="0">
              <a:latin typeface="Calibri" panose="020F0502020204030204" pitchFamily="34" charset="0"/>
            </a:endParaRPr>
          </a:p>
          <a:p>
            <a:pPr marL="571500" indent="-571500">
              <a:spcAft>
                <a:spcPts val="600"/>
              </a:spcAft>
              <a:buFont typeface="Arial" panose="020B0604020202020204" pitchFamily="34" charset="0"/>
              <a:buChar char="•"/>
            </a:pPr>
            <a:endParaRPr lang="en-US" sz="3600" b="1" kern="0" dirty="0" smtClean="0">
              <a:latin typeface="Calibri" panose="020F0502020204030204" pitchFamily="34" charset="0"/>
            </a:endParaRPr>
          </a:p>
          <a:p>
            <a:pPr marL="571500" indent="-571500">
              <a:spcAft>
                <a:spcPts val="600"/>
              </a:spcAft>
              <a:buFont typeface="Arial" panose="020B0604020202020204" pitchFamily="34" charset="0"/>
              <a:buChar char="•"/>
            </a:pPr>
            <a:r>
              <a:rPr lang="en-US" sz="3600" b="1" kern="0" dirty="0" smtClean="0">
                <a:latin typeface="Calibri" panose="020F0502020204030204" pitchFamily="34" charset="0"/>
              </a:rPr>
              <a:t>Finance ministries/departments can take the lead in comprehensive, integrated disaster risk management.</a:t>
            </a:r>
          </a:p>
          <a:p>
            <a:pPr marL="571500" indent="-571500">
              <a:spcAft>
                <a:spcPts val="600"/>
              </a:spcAft>
              <a:buFont typeface="Arial" panose="020B0604020202020204" pitchFamily="34" charset="0"/>
              <a:buChar char="•"/>
            </a:pPr>
            <a:endParaRPr lang="en-US" sz="3600" b="1" kern="0" dirty="0" smtClean="0">
              <a:latin typeface="Calibri" panose="020F0502020204030204" pitchFamily="34" charset="0"/>
            </a:endParaRPr>
          </a:p>
          <a:p>
            <a:pPr marL="571500" indent="-571500">
              <a:spcAft>
                <a:spcPts val="600"/>
              </a:spcAft>
              <a:buFont typeface="Arial" panose="020B0604020202020204" pitchFamily="34" charset="0"/>
              <a:buChar char="•"/>
            </a:pPr>
            <a:r>
              <a:rPr lang="en-US" sz="3600" b="1" kern="0" dirty="0" smtClean="0">
                <a:latin typeface="Calibri" panose="020F0502020204030204" pitchFamily="34" charset="0"/>
              </a:rPr>
              <a:t>International initiatives can enable vulnerable countries to work together to mobilize resources.</a:t>
            </a:r>
          </a:p>
          <a:p>
            <a:pPr marL="571500" indent="-571500">
              <a:spcAft>
                <a:spcPts val="600"/>
              </a:spcAft>
              <a:buFont typeface="Arial" panose="020B0604020202020204" pitchFamily="34" charset="0"/>
              <a:buChar char="•"/>
            </a:pPr>
            <a:endParaRPr lang="en-US" sz="3600" b="1" kern="0" dirty="0" smtClean="0">
              <a:latin typeface="Calibri" panose="020F0502020204030204" pitchFamily="34" charset="0"/>
            </a:endParaRPr>
          </a:p>
          <a:p>
            <a:pPr marL="571500" indent="-571500">
              <a:spcAft>
                <a:spcPts val="600"/>
              </a:spcAft>
              <a:buFont typeface="Arial" panose="020B0604020202020204" pitchFamily="34" charset="0"/>
              <a:buChar char="•"/>
            </a:pPr>
            <a:r>
              <a:rPr lang="en-US" sz="3600" b="1" kern="0" dirty="0" smtClean="0">
                <a:latin typeface="Calibri" panose="020F0502020204030204" pitchFamily="34" charset="0"/>
              </a:rPr>
              <a:t>Technical assistance supported by GFDRR underpins achievement of the reforms committed to under development policy lending</a:t>
            </a:r>
          </a:p>
          <a:p>
            <a:pPr marL="0" indent="0">
              <a:spcAft>
                <a:spcPts val="600"/>
              </a:spcAft>
            </a:pPr>
            <a:endParaRPr lang="en-US" sz="3600" b="1" kern="0" dirty="0" smtClean="0">
              <a:latin typeface="Calibri" panose="020F0502020204030204" pitchFamily="34" charset="0"/>
            </a:endParaRPr>
          </a:p>
          <a:p>
            <a:pPr marL="571500" indent="-571500">
              <a:spcAft>
                <a:spcPts val="600"/>
              </a:spcAft>
              <a:buFont typeface="Arial" panose="020B0604020202020204" pitchFamily="34" charset="0"/>
              <a:buChar char="•"/>
            </a:pPr>
            <a:endParaRPr lang="en-US" sz="3600" b="1" kern="0" dirty="0">
              <a:latin typeface="Calibri" panose="020F0502020204030204" pitchFamily="34" charset="0"/>
            </a:endParaRPr>
          </a:p>
        </p:txBody>
      </p:sp>
    </p:spTree>
    <p:extLst>
      <p:ext uri="{BB962C8B-B14F-4D97-AF65-F5344CB8AC3E}">
        <p14:creationId xmlns:p14="http://schemas.microsoft.com/office/powerpoint/2010/main" val="2075421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3"/>
          <p:cNvSpPr>
            <a:spLocks/>
          </p:cNvSpPr>
          <p:nvPr/>
        </p:nvSpPr>
        <p:spPr bwMode="auto">
          <a:xfrm>
            <a:off x="540285" y="381000"/>
            <a:ext cx="16799978" cy="595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0" tIns="0" rIns="0" bIns="0">
            <a:prstTxWarp prst="textNoShape">
              <a:avLst/>
            </a:prstTxWarp>
          </a:bodyPr>
          <a:lstStyle/>
          <a:p>
            <a:pPr defTabSz="650263">
              <a:spcBef>
                <a:spcPts val="1707"/>
              </a:spcBef>
              <a:spcAft>
                <a:spcPts val="1707"/>
              </a:spcAft>
            </a:pPr>
            <a:r>
              <a:rPr lang="en-US" sz="4400" b="1" dirty="0" smtClean="0">
                <a:solidFill>
                  <a:srgbClr val="5C5C5C"/>
                </a:solidFill>
                <a:latin typeface="Helvetica Neue" charset="0"/>
                <a:ea typeface="Helvetica Neue" charset="0"/>
                <a:cs typeface="Helvetica Neue" charset="0"/>
              </a:rPr>
              <a:t>Poverty and Exposure to Multiple Hazards</a:t>
            </a:r>
            <a:endParaRPr lang="en-US" sz="4400" b="1" dirty="0">
              <a:solidFill>
                <a:srgbClr val="5C5C5C"/>
              </a:solidFill>
              <a:latin typeface="Helvetica Neue" charset="0"/>
              <a:ea typeface="Helvetica Neue" charset="0"/>
              <a:cs typeface="Helvetica Neue" charset="0"/>
            </a:endParaRPr>
          </a:p>
        </p:txBody>
      </p:sp>
      <p:pic>
        <p:nvPicPr>
          <p:cNvPr id="52" name="Picture 51" descr="GFDRR_Primary Logo_BW-Shade.png"/>
          <p:cNvPicPr>
            <a:picLocks noChangeAspect="1"/>
          </p:cNvPicPr>
          <p:nvPr/>
        </p:nvPicPr>
        <p:blipFill>
          <a:blip r:embed="rId3">
            <a:alphaModFix amt="83000"/>
          </a:blip>
          <a:srcRect/>
          <a:stretch>
            <a:fillRect/>
          </a:stretch>
        </p:blipFill>
        <p:spPr bwMode="auto">
          <a:xfrm>
            <a:off x="14080331" y="8632725"/>
            <a:ext cx="2762250" cy="615472"/>
          </a:xfrm>
          <a:prstGeom prst="rect">
            <a:avLst/>
          </a:prstGeom>
          <a:noFill/>
          <a:ln w="9525">
            <a:noFill/>
            <a:miter lim="800000"/>
            <a:headEnd/>
            <a:tailEnd/>
          </a:ln>
        </p:spPr>
      </p:pic>
      <p:cxnSp>
        <p:nvCxnSpPr>
          <p:cNvPr id="53" name="Straight Connector 52"/>
          <p:cNvCxnSpPr/>
          <p:nvPr/>
        </p:nvCxnSpPr>
        <p:spPr bwMode="auto">
          <a:xfrm>
            <a:off x="540286" y="1142999"/>
            <a:ext cx="7772400" cy="0"/>
          </a:xfrm>
          <a:prstGeom prst="line">
            <a:avLst/>
          </a:prstGeom>
          <a:solidFill>
            <a:srgbClr val="FFFFFF"/>
          </a:solidFill>
          <a:ln w="57150" cap="flat" cmpd="sng" algn="ctr">
            <a:solidFill>
              <a:srgbClr val="3A81BA"/>
            </a:solidFill>
            <a:prstDash val="solid"/>
            <a:round/>
            <a:headEnd type="none" w="med" len="med"/>
            <a:tailEnd type="none" w="med" len="med"/>
          </a:ln>
          <a:effectLst/>
        </p:spPr>
      </p:cxnSp>
      <p:grpSp>
        <p:nvGrpSpPr>
          <p:cNvPr id="3" name="Group 2"/>
          <p:cNvGrpSpPr/>
          <p:nvPr/>
        </p:nvGrpSpPr>
        <p:grpSpPr>
          <a:xfrm>
            <a:off x="669131" y="1295400"/>
            <a:ext cx="7920684" cy="8390796"/>
            <a:chOff x="1659731" y="1238910"/>
            <a:chExt cx="7920684" cy="8390796"/>
          </a:xfrm>
        </p:grpSpPr>
        <p:pic>
          <p:nvPicPr>
            <p:cNvPr id="6" name="img929093" descr="e16a1147-4eb8-48d4-9a6c-633809e7f7d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9731" y="1238910"/>
              <a:ext cx="7920684" cy="839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bwMode="auto">
            <a:xfrm>
              <a:off x="6231731" y="3733800"/>
              <a:ext cx="838200" cy="685800"/>
            </a:xfrm>
            <a:prstGeom prst="ellipse">
              <a:avLst/>
            </a:prstGeom>
            <a:noFill/>
            <a:ln w="25400" cap="flat" cmpd="sng" algn="ctr">
              <a:solidFill>
                <a:srgbClr val="FF0000"/>
              </a:solidFill>
              <a:prstDash val="solid"/>
              <a:round/>
              <a:headEnd type="none" w="med" len="med"/>
              <a:tailEnd type="none" w="med" len="med"/>
            </a:ln>
            <a:effectLst>
              <a:outerShdw blurRad="50800" dist="25400" dir="5400000" algn="ctr" rotWithShape="0">
                <a:srgbClr val="000000">
                  <a:alpha val="34999"/>
                </a:srgbClr>
              </a:outerShdw>
            </a:effectLst>
          </p:spPr>
          <p:txBody>
            <a:bodyPr vert="horz" wrap="square" lIns="65022" tIns="65022" rIns="65022" bIns="65022" numCol="1" rtlCol="0" anchor="ctr" anchorCtr="0" compatLnSpc="1">
              <a:prstTxWarp prst="textNoShape">
                <a:avLst/>
              </a:prstTxWarp>
            </a:bodyPr>
            <a:lstStyle/>
            <a:p>
              <a:pPr marL="457200" marR="0" indent="0" algn="l" defTabSz="895350" rtl="0" eaLnBrk="1" fontAlgn="base" latinLnBrk="0" hangingPunct="0">
                <a:lnSpc>
                  <a:spcPct val="100000"/>
                </a:lnSpc>
                <a:spcBef>
                  <a:spcPct val="0"/>
                </a:spcBef>
                <a:spcAft>
                  <a:spcPct val="0"/>
                </a:spcAft>
                <a:buClrTx/>
                <a:buSzTx/>
                <a:buFontTx/>
                <a:buNone/>
                <a:tabLst/>
              </a:pPr>
              <a:endParaRPr kumimoji="0" lang="en-US" sz="3300" b="0" i="0" u="none" strike="noStrike" cap="none" normalizeH="0" baseline="0">
                <a:ln>
                  <a:noFill/>
                </a:ln>
                <a:solidFill>
                  <a:srgbClr val="000000"/>
                </a:solidFill>
                <a:effectLst/>
                <a:latin typeface="Trebuchet MS" charset="0"/>
                <a:ea typeface="Trebuchet MS" charset="0"/>
                <a:cs typeface="Trebuchet MS" charset="0"/>
                <a:sym typeface="Trebuchet MS" charset="0"/>
              </a:endParaRPr>
            </a:p>
          </p:txBody>
        </p:sp>
      </p:grpSp>
      <p:sp>
        <p:nvSpPr>
          <p:cNvPr id="5" name="Rectangle 4"/>
          <p:cNvSpPr/>
          <p:nvPr/>
        </p:nvSpPr>
        <p:spPr>
          <a:xfrm>
            <a:off x="8312685" y="9077980"/>
            <a:ext cx="5234246" cy="523220"/>
          </a:xfrm>
          <a:prstGeom prst="rect">
            <a:avLst/>
          </a:prstGeom>
        </p:spPr>
        <p:txBody>
          <a:bodyPr wrap="square">
            <a:spAutoFit/>
          </a:bodyPr>
          <a:lstStyle/>
          <a:p>
            <a:r>
              <a:rPr lang="en-US" sz="1400" b="1" dirty="0" smtClean="0">
                <a:latin typeface="Calibri" panose="020F0502020204030204" pitchFamily="34" charset="0"/>
              </a:rPr>
              <a:t>Source</a:t>
            </a:r>
            <a:r>
              <a:rPr lang="en-US" sz="1400" dirty="0" smtClean="0">
                <a:latin typeface="Calibri" panose="020F0502020204030204" pitchFamily="34" charset="0"/>
              </a:rPr>
              <a:t>: Shepherd</a:t>
            </a:r>
            <a:r>
              <a:rPr lang="en-US" sz="1400" dirty="0">
                <a:latin typeface="Calibri" panose="020F0502020204030204" pitchFamily="34" charset="0"/>
              </a:rPr>
              <a:t>, Andrew., et al. </a:t>
            </a:r>
            <a:r>
              <a:rPr lang="en-US" sz="1400" i="1" dirty="0">
                <a:latin typeface="Calibri" panose="020F0502020204030204" pitchFamily="34" charset="0"/>
              </a:rPr>
              <a:t>The Geography of Poverty, Disasters and Climate Extremes in 2030.</a:t>
            </a:r>
            <a:r>
              <a:rPr lang="en-US" sz="1400" dirty="0">
                <a:latin typeface="Calibri" panose="020F0502020204030204" pitchFamily="34" charset="0"/>
              </a:rPr>
              <a:t> London, England: ODI, 2013. Print.</a:t>
            </a:r>
          </a:p>
        </p:txBody>
      </p:sp>
    </p:spTree>
    <p:extLst>
      <p:ext uri="{BB962C8B-B14F-4D97-AF65-F5344CB8AC3E}">
        <p14:creationId xmlns:p14="http://schemas.microsoft.com/office/powerpoint/2010/main" val="972465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3"/>
          <p:cNvSpPr>
            <a:spLocks/>
          </p:cNvSpPr>
          <p:nvPr/>
        </p:nvSpPr>
        <p:spPr bwMode="auto">
          <a:xfrm>
            <a:off x="540285" y="381000"/>
            <a:ext cx="16799978" cy="595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0" tIns="0" rIns="0" bIns="0">
            <a:prstTxWarp prst="textNoShape">
              <a:avLst/>
            </a:prstTxWarp>
          </a:bodyPr>
          <a:lstStyle/>
          <a:p>
            <a:pPr defTabSz="650263">
              <a:spcBef>
                <a:spcPts val="1707"/>
              </a:spcBef>
              <a:spcAft>
                <a:spcPts val="1707"/>
              </a:spcAft>
            </a:pPr>
            <a:r>
              <a:rPr lang="en-US" sz="4400" b="1" dirty="0" smtClean="0">
                <a:solidFill>
                  <a:srgbClr val="5C5C5C"/>
                </a:solidFill>
                <a:latin typeface="Helvetica Neue" charset="0"/>
                <a:ea typeface="Helvetica Neue" charset="0"/>
                <a:cs typeface="Helvetica Neue" charset="0"/>
              </a:rPr>
              <a:t>Yolanda-type event: the “new normal”?</a:t>
            </a:r>
            <a:endParaRPr lang="en-US" sz="4400" b="1" dirty="0">
              <a:solidFill>
                <a:srgbClr val="5C5C5C"/>
              </a:solidFill>
              <a:latin typeface="Helvetica Neue" charset="0"/>
              <a:ea typeface="Helvetica Neue" charset="0"/>
              <a:cs typeface="Helvetica Neue" charset="0"/>
            </a:endParaRPr>
          </a:p>
        </p:txBody>
      </p:sp>
      <p:pic>
        <p:nvPicPr>
          <p:cNvPr id="52" name="Picture 51" descr="GFDRR_Primary Logo_BW-Shade.png"/>
          <p:cNvPicPr>
            <a:picLocks noChangeAspect="1"/>
          </p:cNvPicPr>
          <p:nvPr/>
        </p:nvPicPr>
        <p:blipFill>
          <a:blip r:embed="rId3">
            <a:alphaModFix amt="83000"/>
          </a:blip>
          <a:srcRect/>
          <a:stretch>
            <a:fillRect/>
          </a:stretch>
        </p:blipFill>
        <p:spPr bwMode="auto">
          <a:xfrm>
            <a:off x="14080331" y="8632725"/>
            <a:ext cx="2762250" cy="615472"/>
          </a:xfrm>
          <a:prstGeom prst="rect">
            <a:avLst/>
          </a:prstGeom>
          <a:noFill/>
          <a:ln w="9525">
            <a:noFill/>
            <a:miter lim="800000"/>
            <a:headEnd/>
            <a:tailEnd/>
          </a:ln>
        </p:spPr>
      </p:pic>
      <p:cxnSp>
        <p:nvCxnSpPr>
          <p:cNvPr id="53" name="Straight Connector 52"/>
          <p:cNvCxnSpPr/>
          <p:nvPr/>
        </p:nvCxnSpPr>
        <p:spPr bwMode="auto">
          <a:xfrm>
            <a:off x="540286" y="1142999"/>
            <a:ext cx="7772400" cy="0"/>
          </a:xfrm>
          <a:prstGeom prst="line">
            <a:avLst/>
          </a:prstGeom>
          <a:solidFill>
            <a:srgbClr val="FFFFFF"/>
          </a:solidFill>
          <a:ln w="57150" cap="flat" cmpd="sng" algn="ctr">
            <a:solidFill>
              <a:srgbClr val="3A81BA"/>
            </a:solidFill>
            <a:prstDash val="solid"/>
            <a:round/>
            <a:headEnd type="none" w="med" len="med"/>
            <a:tailEnd type="none" w="med" len="med"/>
          </a:ln>
          <a:effectLst/>
        </p:spPr>
      </p:cxn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612" y="1219200"/>
            <a:ext cx="6881919" cy="79921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Content Placeholder 4"/>
          <p:cNvSpPr txBox="1">
            <a:spLocks/>
          </p:cNvSpPr>
          <p:nvPr/>
        </p:nvSpPr>
        <p:spPr>
          <a:xfrm>
            <a:off x="8139076" y="1946910"/>
            <a:ext cx="8703505" cy="62064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spcBef>
                <a:spcPts val="0"/>
              </a:spcBef>
              <a:spcAft>
                <a:spcPts val="0"/>
              </a:spcAft>
            </a:pPr>
            <a:r>
              <a:rPr lang="en-US" dirty="0" smtClean="0">
                <a:latin typeface="Calibri" panose="020F0502020204030204" pitchFamily="34" charset="0"/>
              </a:rPr>
              <a:t>Over 6200 </a:t>
            </a:r>
            <a:r>
              <a:rPr lang="en-US" dirty="0">
                <a:latin typeface="Calibri" panose="020F0502020204030204" pitchFamily="34" charset="0"/>
              </a:rPr>
              <a:t>reported </a:t>
            </a:r>
            <a:r>
              <a:rPr lang="en-US" dirty="0" smtClean="0">
                <a:latin typeface="Calibri" panose="020F0502020204030204" pitchFamily="34" charset="0"/>
              </a:rPr>
              <a:t>fatalities, 1700 </a:t>
            </a:r>
            <a:r>
              <a:rPr lang="en-US" dirty="0">
                <a:latin typeface="Calibri" panose="020F0502020204030204" pitchFamily="34" charset="0"/>
              </a:rPr>
              <a:t>people </a:t>
            </a:r>
            <a:r>
              <a:rPr lang="en-US" dirty="0" smtClean="0">
                <a:latin typeface="Calibri" panose="020F0502020204030204" pitchFamily="34" charset="0"/>
              </a:rPr>
              <a:t>missing, and total </a:t>
            </a:r>
            <a:r>
              <a:rPr lang="en-US" dirty="0">
                <a:latin typeface="Calibri" panose="020F0502020204030204" pitchFamily="34" charset="0"/>
              </a:rPr>
              <a:t>damage and loss </a:t>
            </a:r>
            <a:r>
              <a:rPr lang="en-US" dirty="0" smtClean="0">
                <a:latin typeface="Calibri" panose="020F0502020204030204" pitchFamily="34" charset="0"/>
              </a:rPr>
              <a:t>estimated </a:t>
            </a:r>
            <a:r>
              <a:rPr lang="en-US" dirty="0">
                <a:latin typeface="Calibri" panose="020F0502020204030204" pitchFamily="34" charset="0"/>
              </a:rPr>
              <a:t>at </a:t>
            </a:r>
            <a:r>
              <a:rPr lang="en-US" dirty="0" smtClean="0">
                <a:latin typeface="Calibri" panose="020F0502020204030204" pitchFamily="34" charset="0"/>
              </a:rPr>
              <a:t>USD </a:t>
            </a:r>
            <a:r>
              <a:rPr lang="en-US" dirty="0">
                <a:latin typeface="Calibri" panose="020F0502020204030204" pitchFamily="34" charset="0"/>
              </a:rPr>
              <a:t>12.9 </a:t>
            </a:r>
            <a:r>
              <a:rPr lang="en-US" dirty="0" smtClean="0">
                <a:latin typeface="Calibri" panose="020F0502020204030204" pitchFamily="34" charset="0"/>
              </a:rPr>
              <a:t>billion (</a:t>
            </a:r>
            <a:r>
              <a:rPr lang="en-US" dirty="0">
                <a:latin typeface="Calibri" panose="020F0502020204030204" pitchFamily="34" charset="0"/>
              </a:rPr>
              <a:t>5</a:t>
            </a:r>
            <a:r>
              <a:rPr lang="en-US" dirty="0" smtClean="0">
                <a:latin typeface="Calibri" panose="020F0502020204030204" pitchFamily="34" charset="0"/>
              </a:rPr>
              <a:t>% of 2013 GDP)</a:t>
            </a:r>
            <a:endParaRPr lang="en-US" dirty="0">
              <a:latin typeface="Calibri" panose="020F0502020204030204" pitchFamily="34" charset="0"/>
            </a:endParaRPr>
          </a:p>
          <a:p>
            <a:pPr marL="0" lvl="0" indent="0">
              <a:spcBef>
                <a:spcPts val="0"/>
              </a:spcBef>
              <a:spcAft>
                <a:spcPts val="0"/>
              </a:spcAft>
              <a:buNone/>
            </a:pPr>
            <a:endParaRPr lang="en-US" dirty="0" smtClean="0">
              <a:latin typeface="Calibri" panose="020F0502020204030204" pitchFamily="34" charset="0"/>
            </a:endParaRPr>
          </a:p>
          <a:p>
            <a:pPr lvl="0">
              <a:spcBef>
                <a:spcPts val="0"/>
              </a:spcBef>
              <a:spcAft>
                <a:spcPts val="0"/>
              </a:spcAft>
            </a:pPr>
            <a:r>
              <a:rPr lang="en-US" dirty="0" smtClean="0">
                <a:latin typeface="Calibri" panose="020F0502020204030204" pitchFamily="34" charset="0"/>
              </a:rPr>
              <a:t>Catastrophe </a:t>
            </a:r>
            <a:r>
              <a:rPr lang="en-US" dirty="0">
                <a:latin typeface="Calibri" panose="020F0502020204030204" pitchFamily="34" charset="0"/>
              </a:rPr>
              <a:t>risk </a:t>
            </a:r>
            <a:r>
              <a:rPr lang="en-US" dirty="0" smtClean="0">
                <a:latin typeface="Calibri" panose="020F0502020204030204" pitchFamily="34" charset="0"/>
              </a:rPr>
              <a:t>modeling for </a:t>
            </a:r>
            <a:r>
              <a:rPr lang="en-US" dirty="0">
                <a:latin typeface="Calibri" panose="020F0502020204030204" pitchFamily="34" charset="0"/>
              </a:rPr>
              <a:t>the Philippines shows </a:t>
            </a:r>
            <a:r>
              <a:rPr lang="en-US" dirty="0" smtClean="0">
                <a:latin typeface="Calibri" panose="020F0502020204030204" pitchFamily="34" charset="0"/>
              </a:rPr>
              <a:t>that much worse storms and earthquakes are possible </a:t>
            </a:r>
          </a:p>
          <a:p>
            <a:pPr marL="0" lvl="0" indent="0">
              <a:spcBef>
                <a:spcPts val="0"/>
              </a:spcBef>
              <a:spcAft>
                <a:spcPts val="0"/>
              </a:spcAft>
              <a:buNone/>
            </a:pPr>
            <a:endParaRPr lang="en-US" dirty="0" smtClean="0">
              <a:latin typeface="Calibri" panose="020F0502020204030204" pitchFamily="34" charset="0"/>
            </a:endParaRPr>
          </a:p>
          <a:p>
            <a:pPr lvl="0">
              <a:spcBef>
                <a:spcPts val="0"/>
              </a:spcBef>
              <a:spcAft>
                <a:spcPts val="0"/>
              </a:spcAft>
            </a:pPr>
            <a:r>
              <a:rPr lang="en-US" dirty="0" smtClean="0">
                <a:latin typeface="Calibri" panose="020F0502020204030204" pitchFamily="34" charset="0"/>
              </a:rPr>
              <a:t>A Yolanda-like storm closer to Metro Manila could cause losses 2.5 times higher</a:t>
            </a:r>
          </a:p>
          <a:p>
            <a:pPr marL="0" lvl="0" indent="0">
              <a:spcBef>
                <a:spcPts val="0"/>
              </a:spcBef>
              <a:spcAft>
                <a:spcPts val="0"/>
              </a:spcAft>
              <a:buNone/>
            </a:pPr>
            <a:endParaRPr lang="en-US" dirty="0" smtClean="0">
              <a:latin typeface="Calibri" panose="020F0502020204030204" pitchFamily="34" charset="0"/>
            </a:endParaRPr>
          </a:p>
          <a:p>
            <a:pPr lvl="0">
              <a:spcBef>
                <a:spcPts val="0"/>
              </a:spcBef>
              <a:spcAft>
                <a:spcPts val="0"/>
              </a:spcAft>
            </a:pPr>
            <a:r>
              <a:rPr lang="en-US" dirty="0" smtClean="0">
                <a:latin typeface="Calibri" panose="020F0502020204030204" pitchFamily="34" charset="0"/>
              </a:rPr>
              <a:t>A M7.2 earthquake in Metro Manila is a likely scenario with catastrophic impact</a:t>
            </a:r>
          </a:p>
          <a:p>
            <a:pPr lvl="0">
              <a:spcBef>
                <a:spcPts val="0"/>
              </a:spcBef>
              <a:spcAft>
                <a:spcPts val="0"/>
              </a:spcAft>
            </a:pPr>
            <a:endParaRPr lang="en-US" b="1" dirty="0" smtClean="0">
              <a:latin typeface="Calibri" panose="020F0502020204030204" pitchFamily="34" charset="0"/>
            </a:endParaRPr>
          </a:p>
        </p:txBody>
      </p:sp>
      <p:sp>
        <p:nvSpPr>
          <p:cNvPr id="4" name="Rectangle 3"/>
          <p:cNvSpPr/>
          <p:nvPr/>
        </p:nvSpPr>
        <p:spPr>
          <a:xfrm>
            <a:off x="745331" y="9231868"/>
            <a:ext cx="10744200" cy="369332"/>
          </a:xfrm>
          <a:prstGeom prst="rect">
            <a:avLst/>
          </a:prstGeom>
        </p:spPr>
        <p:txBody>
          <a:bodyPr wrap="square">
            <a:spAutoFit/>
          </a:bodyPr>
          <a:lstStyle/>
          <a:p>
            <a:r>
              <a:rPr lang="en-US" sz="1800" i="1" dirty="0" smtClean="0">
                <a:latin typeface="Times New Roman" panose="02020603050405020304" pitchFamily="18" charset="0"/>
                <a:ea typeface="Malgun Gothic" panose="020B0503020000020004" pitchFamily="34" charset="-127"/>
              </a:rPr>
              <a:t>Source: The </a:t>
            </a:r>
            <a:r>
              <a:rPr lang="en-US" sz="1800" i="1" dirty="0">
                <a:latin typeface="Times New Roman" panose="02020603050405020304" pitchFamily="18" charset="0"/>
                <a:ea typeface="Malgun Gothic" panose="020B0503020000020004" pitchFamily="34" charset="-127"/>
              </a:rPr>
              <a:t>Philippines Catastrophe Risk Profile</a:t>
            </a:r>
            <a:r>
              <a:rPr lang="en-US" sz="1800" dirty="0">
                <a:latin typeface="Times New Roman" panose="02020603050405020304" pitchFamily="18" charset="0"/>
                <a:ea typeface="Malgun Gothic" panose="020B0503020000020004" pitchFamily="34" charset="-127"/>
              </a:rPr>
              <a:t>; World Bank/AIR/ADPC on behalf of DOF-IFG, 2014. </a:t>
            </a:r>
            <a:endParaRPr lang="en-US" sz="1800" dirty="0"/>
          </a:p>
        </p:txBody>
      </p:sp>
    </p:spTree>
    <p:extLst>
      <p:ext uri="{BB962C8B-B14F-4D97-AF65-F5344CB8AC3E}">
        <p14:creationId xmlns:p14="http://schemas.microsoft.com/office/powerpoint/2010/main" val="2421210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0" y="-30163"/>
            <a:ext cx="15025688" cy="1096963"/>
          </a:xfrm>
          <a:prstGeom prst="rect">
            <a:avLst/>
          </a:prstGeom>
        </p:spPr>
        <p:txBody>
          <a:bodyPr/>
          <a:lstStyle/>
          <a:p>
            <a:r>
              <a:rPr lang="en-US" sz="4400" b="1" kern="1200" dirty="0">
                <a:solidFill>
                  <a:srgbClr val="5C5C5C"/>
                </a:solidFill>
                <a:latin typeface="Helvetica Neue" charset="0"/>
                <a:ea typeface="Helvetica Neue" charset="0"/>
                <a:cs typeface="Helvetica Neue" charset="0"/>
                <a:sym typeface="Trebuchet MS" charset="0"/>
              </a:rPr>
              <a:t>Evolution of </a:t>
            </a:r>
            <a:r>
              <a:rPr lang="en-US" sz="4400" b="1" kern="1200" dirty="0" smtClean="0">
                <a:solidFill>
                  <a:srgbClr val="5C5C5C"/>
                </a:solidFill>
                <a:latin typeface="Helvetica Neue" charset="0"/>
                <a:ea typeface="Helvetica Neue" charset="0"/>
                <a:cs typeface="Helvetica Neue" charset="0"/>
                <a:sym typeface="Trebuchet MS" charset="0"/>
              </a:rPr>
              <a:t>GFDRR and World </a:t>
            </a:r>
            <a:r>
              <a:rPr lang="en-US" sz="4400" b="1" kern="1200" dirty="0">
                <a:solidFill>
                  <a:srgbClr val="5C5C5C"/>
                </a:solidFill>
                <a:latin typeface="Helvetica Neue" charset="0"/>
                <a:ea typeface="Helvetica Neue" charset="0"/>
                <a:cs typeface="Helvetica Neue" charset="0"/>
                <a:sym typeface="Trebuchet MS" charset="0"/>
              </a:rPr>
              <a:t>Bank </a:t>
            </a:r>
            <a:r>
              <a:rPr lang="en-US" sz="4400" b="1" kern="1200" dirty="0" smtClean="0">
                <a:solidFill>
                  <a:srgbClr val="5C5C5C"/>
                </a:solidFill>
                <a:latin typeface="Helvetica Neue" charset="0"/>
                <a:ea typeface="Helvetica Neue" charset="0"/>
                <a:cs typeface="Helvetica Neue" charset="0"/>
                <a:sym typeface="Trebuchet MS" charset="0"/>
              </a:rPr>
              <a:t>Support</a:t>
            </a:r>
            <a:endParaRPr lang="en-US" sz="4400" b="1" kern="1200" dirty="0">
              <a:solidFill>
                <a:srgbClr val="5C5C5C"/>
              </a:solidFill>
              <a:latin typeface="Helvetica Neue" charset="0"/>
              <a:ea typeface="Helvetica Neue" charset="0"/>
              <a:cs typeface="Helvetica Neue" charset="0"/>
              <a:sym typeface="Trebuchet MS" charset="0"/>
            </a:endParaRPr>
          </a:p>
        </p:txBody>
      </p:sp>
      <p:graphicFrame>
        <p:nvGraphicFramePr>
          <p:cNvPr id="10" name="Content Placeholder 9"/>
          <p:cNvGraphicFramePr>
            <a:graphicFrameLocks noGrp="1"/>
          </p:cNvGraphicFramePr>
          <p:nvPr>
            <p:ph sz="quarter" idx="4294967295"/>
            <p:extLst/>
          </p:nvPr>
        </p:nvGraphicFramePr>
        <p:xfrm>
          <a:off x="6664325" y="963613"/>
          <a:ext cx="10675938" cy="498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4294967295"/>
          </p:nvPr>
        </p:nvSpPr>
        <p:spPr>
          <a:xfrm>
            <a:off x="0" y="9212263"/>
            <a:ext cx="450850" cy="519112"/>
          </a:xfrm>
          <a:prstGeom prst="rect">
            <a:avLst/>
          </a:prstGeom>
        </p:spPr>
        <p:txBody>
          <a:bodyPr/>
          <a:lstStyle/>
          <a:p>
            <a:fld id="{E44B74E9-7CCA-4948-BF69-87573BECD5D6}" type="slidenum">
              <a:rPr lang="en-US" smtClean="0">
                <a:solidFill>
                  <a:srgbClr val="000000">
                    <a:lumMod val="65000"/>
                    <a:lumOff val="35000"/>
                  </a:srgbClr>
                </a:solidFill>
              </a:rPr>
              <a:pPr/>
              <a:t>4</a:t>
            </a:fld>
            <a:endParaRPr lang="en-US" dirty="0">
              <a:solidFill>
                <a:srgbClr val="000000">
                  <a:lumMod val="65000"/>
                  <a:lumOff val="35000"/>
                </a:srgbClr>
              </a:solidFill>
            </a:endParaRPr>
          </a:p>
        </p:txBody>
      </p:sp>
      <p:cxnSp>
        <p:nvCxnSpPr>
          <p:cNvPr id="12" name="Straight Connector 11"/>
          <p:cNvCxnSpPr/>
          <p:nvPr/>
        </p:nvCxnSpPr>
        <p:spPr bwMode="auto">
          <a:xfrm>
            <a:off x="4606963" y="2371826"/>
            <a:ext cx="0" cy="650240"/>
          </a:xfrm>
          <a:prstGeom prst="line">
            <a:avLst/>
          </a:prstGeom>
          <a:noFill/>
          <a:ln w="38100" cap="flat" cmpd="sng" algn="ctr">
            <a:solidFill>
              <a:srgbClr val="FFC000"/>
            </a:solidFill>
            <a:prstDash val="solid"/>
            <a:round/>
            <a:headEnd type="none" w="med" len="med"/>
            <a:tailEnd type="none" w="med" len="med"/>
          </a:ln>
          <a:effectLst/>
        </p:spPr>
      </p:cxnSp>
      <p:sp>
        <p:nvSpPr>
          <p:cNvPr id="13" name="5-Point Star 12"/>
          <p:cNvSpPr/>
          <p:nvPr/>
        </p:nvSpPr>
        <p:spPr bwMode="auto">
          <a:xfrm>
            <a:off x="4606963" y="2155079"/>
            <a:ext cx="541867" cy="216747"/>
          </a:xfrm>
          <a:prstGeom prst="star5">
            <a:avLst/>
          </a:prstGeom>
          <a:noFill/>
          <a:ln w="9525" cap="flat" cmpd="sng" algn="ctr">
            <a:no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marL="164816" indent="-164816" defTabSz="1300460" hangingPunct="1">
              <a:spcBef>
                <a:spcPct val="50000"/>
              </a:spcBef>
              <a:buFontTx/>
              <a:buChar char="•"/>
            </a:pPr>
            <a:endParaRPr lang="en-US" sz="1849">
              <a:solidFill>
                <a:srgbClr val="002345"/>
              </a:solidFill>
              <a:latin typeface="Trebuchet MS" pitchFamily="34" charset="0"/>
              <a:ea typeface="+mn-ea"/>
              <a:cs typeface="Times New Roman" pitchFamily="18" charset="0"/>
            </a:endParaRPr>
          </a:p>
        </p:txBody>
      </p:sp>
      <p:sp>
        <p:nvSpPr>
          <p:cNvPr id="14" name="5-Point Star 13"/>
          <p:cNvSpPr/>
          <p:nvPr/>
        </p:nvSpPr>
        <p:spPr bwMode="auto">
          <a:xfrm>
            <a:off x="4390215" y="2021935"/>
            <a:ext cx="433493" cy="433493"/>
          </a:xfrm>
          <a:prstGeom prst="star5">
            <a:avLst/>
          </a:prstGeom>
          <a:noFill/>
          <a:ln w="9525" cap="flat" cmpd="sng" algn="ctr">
            <a:solidFill>
              <a:srgbClr val="FFC000"/>
            </a:solid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marL="164816" indent="-164816" defTabSz="1300460" hangingPunct="1">
              <a:spcBef>
                <a:spcPct val="50000"/>
              </a:spcBef>
              <a:buFontTx/>
              <a:buChar char="•"/>
            </a:pPr>
            <a:endParaRPr lang="en-US" sz="1849">
              <a:solidFill>
                <a:srgbClr val="002345"/>
              </a:solidFill>
              <a:latin typeface="Trebuchet MS" pitchFamily="34" charset="0"/>
              <a:ea typeface="+mn-ea"/>
              <a:cs typeface="Times New Roman" pitchFamily="18" charset="0"/>
            </a:endParaRPr>
          </a:p>
        </p:txBody>
      </p:sp>
      <p:sp>
        <p:nvSpPr>
          <p:cNvPr id="15" name="TextBox 14"/>
          <p:cNvSpPr txBox="1"/>
          <p:nvPr/>
        </p:nvSpPr>
        <p:spPr>
          <a:xfrm>
            <a:off x="3421976" y="1302571"/>
            <a:ext cx="2417650" cy="705065"/>
          </a:xfrm>
          <a:prstGeom prst="rect">
            <a:avLst/>
          </a:prstGeom>
          <a:noFill/>
        </p:spPr>
        <p:txBody>
          <a:bodyPr wrap="none" rtlCol="0">
            <a:spAutoFit/>
          </a:bodyPr>
          <a:lstStyle/>
          <a:p>
            <a:pPr defTabSz="1300460" fontAlgn="auto" hangingPunct="1">
              <a:spcBef>
                <a:spcPts val="0"/>
              </a:spcBef>
              <a:spcAft>
                <a:spcPts val="0"/>
              </a:spcAft>
            </a:pPr>
            <a:r>
              <a:rPr lang="en-US" sz="1991" dirty="0">
                <a:solidFill>
                  <a:srgbClr val="002345"/>
                </a:solidFill>
                <a:latin typeface="Arial"/>
                <a:ea typeface="+mn-ea"/>
                <a:cs typeface="+mn-cs"/>
              </a:rPr>
              <a:t>2009 Manila Floods</a:t>
            </a:r>
          </a:p>
          <a:p>
            <a:pPr defTabSz="1300460" fontAlgn="auto" hangingPunct="1">
              <a:spcBef>
                <a:spcPts val="0"/>
              </a:spcBef>
              <a:spcAft>
                <a:spcPts val="0"/>
              </a:spcAft>
            </a:pPr>
            <a:r>
              <a:rPr lang="en-US" sz="1991" dirty="0">
                <a:solidFill>
                  <a:srgbClr val="002345"/>
                </a:solidFill>
                <a:latin typeface="Arial"/>
                <a:ea typeface="+mn-ea"/>
                <a:cs typeface="+mn-cs"/>
              </a:rPr>
              <a:t>TS </a:t>
            </a:r>
            <a:r>
              <a:rPr lang="en-US" sz="1991" dirty="0" err="1">
                <a:solidFill>
                  <a:srgbClr val="002345"/>
                </a:solidFill>
                <a:latin typeface="Arial"/>
                <a:ea typeface="+mn-ea"/>
                <a:cs typeface="+mn-cs"/>
              </a:rPr>
              <a:t>Ketsana</a:t>
            </a:r>
            <a:r>
              <a:rPr lang="en-US" sz="1991" dirty="0">
                <a:solidFill>
                  <a:srgbClr val="002345"/>
                </a:solidFill>
                <a:latin typeface="Arial"/>
                <a:ea typeface="+mn-ea"/>
                <a:cs typeface="+mn-cs"/>
              </a:rPr>
              <a:t>, Parma</a:t>
            </a:r>
          </a:p>
        </p:txBody>
      </p:sp>
      <p:cxnSp>
        <p:nvCxnSpPr>
          <p:cNvPr id="16" name="Straight Connector 15"/>
          <p:cNvCxnSpPr/>
          <p:nvPr/>
        </p:nvCxnSpPr>
        <p:spPr bwMode="auto">
          <a:xfrm>
            <a:off x="7092430" y="2357348"/>
            <a:ext cx="0" cy="650240"/>
          </a:xfrm>
          <a:prstGeom prst="line">
            <a:avLst/>
          </a:prstGeom>
          <a:noFill/>
          <a:ln w="38100" cap="flat" cmpd="sng" algn="ctr">
            <a:solidFill>
              <a:srgbClr val="FFC000"/>
            </a:solidFill>
            <a:prstDash val="solid"/>
            <a:round/>
            <a:headEnd type="none" w="med" len="med"/>
            <a:tailEnd type="none" w="med" len="med"/>
          </a:ln>
          <a:effectLst/>
        </p:spPr>
      </p:cxnSp>
      <p:sp>
        <p:nvSpPr>
          <p:cNvPr id="17" name="5-Point Star 16"/>
          <p:cNvSpPr/>
          <p:nvPr/>
        </p:nvSpPr>
        <p:spPr bwMode="auto">
          <a:xfrm>
            <a:off x="6875682" y="2007457"/>
            <a:ext cx="433493" cy="433493"/>
          </a:xfrm>
          <a:prstGeom prst="star5">
            <a:avLst/>
          </a:prstGeom>
          <a:noFill/>
          <a:ln w="9525" cap="flat" cmpd="sng" algn="ctr">
            <a:solidFill>
              <a:srgbClr val="FFC000"/>
            </a:solid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marL="164816" indent="-164816" defTabSz="1300460" hangingPunct="1">
              <a:spcBef>
                <a:spcPct val="50000"/>
              </a:spcBef>
              <a:buFontTx/>
              <a:buChar char="•"/>
            </a:pPr>
            <a:endParaRPr lang="en-US" sz="1849">
              <a:solidFill>
                <a:srgbClr val="002345"/>
              </a:solidFill>
              <a:latin typeface="Trebuchet MS" pitchFamily="34" charset="0"/>
              <a:ea typeface="+mn-ea"/>
              <a:cs typeface="Times New Roman" pitchFamily="18" charset="0"/>
            </a:endParaRPr>
          </a:p>
        </p:txBody>
      </p:sp>
      <p:sp>
        <p:nvSpPr>
          <p:cNvPr id="18" name="TextBox 17"/>
          <p:cNvSpPr txBox="1"/>
          <p:nvPr/>
        </p:nvSpPr>
        <p:spPr>
          <a:xfrm>
            <a:off x="6018918" y="1288093"/>
            <a:ext cx="2167467" cy="705065"/>
          </a:xfrm>
          <a:prstGeom prst="rect">
            <a:avLst/>
          </a:prstGeom>
          <a:noFill/>
        </p:spPr>
        <p:txBody>
          <a:bodyPr wrap="square" rtlCol="0">
            <a:spAutoFit/>
          </a:bodyPr>
          <a:lstStyle/>
          <a:p>
            <a:pPr defTabSz="1300460" fontAlgn="auto" hangingPunct="1">
              <a:spcBef>
                <a:spcPts val="0"/>
              </a:spcBef>
              <a:spcAft>
                <a:spcPts val="0"/>
              </a:spcAft>
            </a:pPr>
            <a:r>
              <a:rPr lang="en-US" sz="1991" dirty="0">
                <a:solidFill>
                  <a:srgbClr val="002345"/>
                </a:solidFill>
                <a:latin typeface="Arial"/>
                <a:ea typeface="+mn-ea"/>
                <a:cs typeface="+mn-cs"/>
              </a:rPr>
              <a:t>2011 Tropical Storm </a:t>
            </a:r>
            <a:r>
              <a:rPr lang="en-US" sz="1991" dirty="0" err="1">
                <a:solidFill>
                  <a:srgbClr val="002345"/>
                </a:solidFill>
                <a:latin typeface="Arial"/>
                <a:ea typeface="+mn-ea"/>
                <a:cs typeface="+mn-cs"/>
              </a:rPr>
              <a:t>Sendong</a:t>
            </a:r>
            <a:endParaRPr lang="en-US" sz="1991" dirty="0">
              <a:solidFill>
                <a:srgbClr val="002345"/>
              </a:solidFill>
              <a:latin typeface="Arial"/>
              <a:ea typeface="+mn-ea"/>
              <a:cs typeface="+mn-cs"/>
            </a:endParaRPr>
          </a:p>
        </p:txBody>
      </p:sp>
      <p:cxnSp>
        <p:nvCxnSpPr>
          <p:cNvPr id="19" name="Straight Connector 18"/>
          <p:cNvCxnSpPr/>
          <p:nvPr/>
        </p:nvCxnSpPr>
        <p:spPr bwMode="auto">
          <a:xfrm>
            <a:off x="9910137" y="2357348"/>
            <a:ext cx="0" cy="650240"/>
          </a:xfrm>
          <a:prstGeom prst="line">
            <a:avLst/>
          </a:prstGeom>
          <a:noFill/>
          <a:ln w="38100" cap="flat" cmpd="sng" algn="ctr">
            <a:solidFill>
              <a:srgbClr val="FFC000"/>
            </a:solidFill>
            <a:prstDash val="solid"/>
            <a:round/>
            <a:headEnd type="none" w="med" len="med"/>
            <a:tailEnd type="none" w="med" len="med"/>
          </a:ln>
          <a:effectLst/>
        </p:spPr>
      </p:cxnSp>
      <p:sp>
        <p:nvSpPr>
          <p:cNvPr id="20" name="5-Point Star 19"/>
          <p:cNvSpPr/>
          <p:nvPr/>
        </p:nvSpPr>
        <p:spPr bwMode="auto">
          <a:xfrm>
            <a:off x="9693389" y="2007457"/>
            <a:ext cx="433493" cy="433493"/>
          </a:xfrm>
          <a:prstGeom prst="star5">
            <a:avLst/>
          </a:prstGeom>
          <a:noFill/>
          <a:ln w="9525" cap="flat" cmpd="sng" algn="ctr">
            <a:solidFill>
              <a:srgbClr val="FFC000"/>
            </a:solidFill>
            <a:prstDash val="solid"/>
            <a:round/>
            <a:headEnd type="none" w="med" len="med"/>
            <a:tailEnd type="none" w="med" len="med"/>
          </a:ln>
          <a:effectLst/>
        </p:spPr>
        <p:txBody>
          <a:bodyPr vert="horz" wrap="square" lIns="130048" tIns="65024" rIns="130048" bIns="65024" numCol="1" rtlCol="0" anchor="t" anchorCtr="0" compatLnSpc="1">
            <a:prstTxWarp prst="textNoShape">
              <a:avLst/>
            </a:prstTxWarp>
          </a:bodyPr>
          <a:lstStyle/>
          <a:p>
            <a:pPr marL="164816" indent="-164816" defTabSz="1300460" hangingPunct="1">
              <a:spcBef>
                <a:spcPct val="50000"/>
              </a:spcBef>
              <a:buFontTx/>
              <a:buChar char="•"/>
            </a:pPr>
            <a:endParaRPr lang="en-US" sz="1849">
              <a:solidFill>
                <a:srgbClr val="002345"/>
              </a:solidFill>
              <a:latin typeface="Trebuchet MS" pitchFamily="34" charset="0"/>
              <a:ea typeface="+mn-ea"/>
              <a:cs typeface="Times New Roman" pitchFamily="18" charset="0"/>
            </a:endParaRPr>
          </a:p>
        </p:txBody>
      </p:sp>
      <p:sp>
        <p:nvSpPr>
          <p:cNvPr id="21" name="TextBox 20"/>
          <p:cNvSpPr txBox="1"/>
          <p:nvPr/>
        </p:nvSpPr>
        <p:spPr>
          <a:xfrm>
            <a:off x="8725150" y="1288093"/>
            <a:ext cx="3935373" cy="705065"/>
          </a:xfrm>
          <a:prstGeom prst="rect">
            <a:avLst/>
          </a:prstGeom>
          <a:noFill/>
        </p:spPr>
        <p:txBody>
          <a:bodyPr wrap="none" rtlCol="0">
            <a:spAutoFit/>
          </a:bodyPr>
          <a:lstStyle/>
          <a:p>
            <a:pPr defTabSz="1300460" fontAlgn="auto" hangingPunct="1">
              <a:spcBef>
                <a:spcPts val="0"/>
              </a:spcBef>
              <a:spcAft>
                <a:spcPts val="0"/>
              </a:spcAft>
            </a:pPr>
            <a:r>
              <a:rPr lang="en-US" sz="1991" dirty="0">
                <a:solidFill>
                  <a:srgbClr val="002345"/>
                </a:solidFill>
                <a:latin typeface="Arial"/>
                <a:ea typeface="+mn-ea"/>
                <a:cs typeface="+mn-cs"/>
              </a:rPr>
              <a:t>2013 Bohol Earthquake,</a:t>
            </a:r>
          </a:p>
          <a:p>
            <a:pPr defTabSz="1300460" fontAlgn="auto" hangingPunct="1">
              <a:spcBef>
                <a:spcPts val="0"/>
              </a:spcBef>
              <a:spcAft>
                <a:spcPts val="0"/>
              </a:spcAft>
            </a:pPr>
            <a:r>
              <a:rPr lang="en-US" sz="1991" dirty="0">
                <a:solidFill>
                  <a:srgbClr val="002345"/>
                </a:solidFill>
                <a:latin typeface="Arial"/>
                <a:ea typeface="+mn-ea"/>
                <a:cs typeface="+mn-cs"/>
              </a:rPr>
              <a:t>Super Typhoon Yolanda (Haiyan)</a:t>
            </a:r>
          </a:p>
        </p:txBody>
      </p:sp>
      <p:sp>
        <p:nvSpPr>
          <p:cNvPr id="22" name="TextBox 21"/>
          <p:cNvSpPr txBox="1"/>
          <p:nvPr/>
        </p:nvSpPr>
        <p:spPr>
          <a:xfrm>
            <a:off x="2167732" y="5274649"/>
            <a:ext cx="1838721" cy="1405641"/>
          </a:xfrm>
          <a:prstGeom prst="rect">
            <a:avLst/>
          </a:prstGeom>
          <a:noFill/>
        </p:spPr>
        <p:txBody>
          <a:bodyPr wrap="square" rtlCol="0">
            <a:spAutoFit/>
          </a:bodyPr>
          <a:lstStyle/>
          <a:p>
            <a:pPr defTabSz="1300460" fontAlgn="auto" hangingPunct="1">
              <a:spcBef>
                <a:spcPts val="0"/>
              </a:spcBef>
              <a:spcAft>
                <a:spcPts val="0"/>
              </a:spcAft>
            </a:pPr>
            <a:r>
              <a:rPr lang="en-US" sz="2560" dirty="0">
                <a:solidFill>
                  <a:srgbClr val="002345"/>
                </a:solidFill>
                <a:latin typeface="Arial"/>
                <a:ea typeface="+mn-ea"/>
                <a:cs typeface="+mn-cs"/>
              </a:rPr>
              <a:t>Technical Assistance </a:t>
            </a:r>
          </a:p>
          <a:p>
            <a:pPr defTabSz="1300460" fontAlgn="auto" hangingPunct="1">
              <a:spcBef>
                <a:spcPts val="0"/>
              </a:spcBef>
              <a:spcAft>
                <a:spcPts val="0"/>
              </a:spcAft>
            </a:pPr>
            <a:r>
              <a:rPr lang="en-US" sz="1707" dirty="0">
                <a:solidFill>
                  <a:srgbClr val="002345"/>
                </a:solidFill>
                <a:latin typeface="Arial"/>
                <a:ea typeface="+mn-ea"/>
                <a:cs typeface="+mn-cs"/>
              </a:rPr>
              <a:t>(Various Donors thru </a:t>
            </a:r>
            <a:r>
              <a:rPr lang="en-US" sz="1707" b="1" dirty="0">
                <a:solidFill>
                  <a:srgbClr val="002345"/>
                </a:solidFill>
                <a:latin typeface="Arial"/>
                <a:ea typeface="+mn-ea"/>
                <a:cs typeface="+mn-cs"/>
              </a:rPr>
              <a:t>GFDRR</a:t>
            </a:r>
            <a:r>
              <a:rPr lang="en-US" sz="1707" dirty="0">
                <a:solidFill>
                  <a:srgbClr val="002345"/>
                </a:solidFill>
                <a:latin typeface="Arial"/>
                <a:ea typeface="+mn-ea"/>
                <a:cs typeface="+mn-cs"/>
              </a:rPr>
              <a:t>)</a:t>
            </a:r>
          </a:p>
        </p:txBody>
      </p:sp>
      <p:sp>
        <p:nvSpPr>
          <p:cNvPr id="23" name="TextBox 22"/>
          <p:cNvSpPr txBox="1"/>
          <p:nvPr/>
        </p:nvSpPr>
        <p:spPr>
          <a:xfrm>
            <a:off x="1735931" y="8344747"/>
            <a:ext cx="1975221" cy="486287"/>
          </a:xfrm>
          <a:prstGeom prst="rect">
            <a:avLst/>
          </a:prstGeom>
          <a:noFill/>
        </p:spPr>
        <p:txBody>
          <a:bodyPr wrap="none" rtlCol="0">
            <a:spAutoFit/>
          </a:bodyPr>
          <a:lstStyle/>
          <a:p>
            <a:pPr defTabSz="1300460" fontAlgn="auto" hangingPunct="1">
              <a:spcBef>
                <a:spcPts val="0"/>
              </a:spcBef>
              <a:spcAft>
                <a:spcPts val="0"/>
              </a:spcAft>
            </a:pPr>
            <a:r>
              <a:rPr lang="en-US" sz="2560" dirty="0">
                <a:solidFill>
                  <a:srgbClr val="002345"/>
                </a:solidFill>
                <a:latin typeface="Arial"/>
                <a:ea typeface="+mn-ea"/>
                <a:cs typeface="+mn-cs"/>
              </a:rPr>
              <a:t>WB Lending</a:t>
            </a:r>
            <a:endParaRPr lang="en-US" sz="1707" dirty="0">
              <a:solidFill>
                <a:srgbClr val="002345"/>
              </a:solidFill>
              <a:latin typeface="Arial"/>
              <a:ea typeface="+mn-ea"/>
              <a:cs typeface="+mn-cs"/>
            </a:endParaRPr>
          </a:p>
        </p:txBody>
      </p:sp>
      <p:sp>
        <p:nvSpPr>
          <p:cNvPr id="24" name="Rectangle 23"/>
          <p:cNvSpPr/>
          <p:nvPr/>
        </p:nvSpPr>
        <p:spPr bwMode="auto">
          <a:xfrm>
            <a:off x="3684958" y="3918034"/>
            <a:ext cx="4443307" cy="1192107"/>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30048" tIns="65024" rIns="130048" bIns="65024" numCol="1" rtlCol="0" anchor="t" anchorCtr="0" compatLnSpc="1">
            <a:prstTxWarp prst="textNoShape">
              <a:avLst/>
            </a:prstTxWarp>
          </a:bodyPr>
          <a:lstStyle/>
          <a:p>
            <a:pPr defTabSz="1300460" hangingPunct="1">
              <a:spcBef>
                <a:spcPts val="0"/>
              </a:spcBef>
            </a:pPr>
            <a:r>
              <a:rPr lang="en-US" sz="1849" dirty="0">
                <a:solidFill>
                  <a:srgbClr val="002345"/>
                </a:solidFill>
                <a:latin typeface="Trebuchet MS" pitchFamily="34" charset="0"/>
                <a:cs typeface="Times New Roman" pitchFamily="18" charset="0"/>
              </a:rPr>
              <a:t>DRM Policy Reforms, Local Government DRRM Capacity Building  </a:t>
            </a:r>
          </a:p>
          <a:p>
            <a:pPr defTabSz="1300460" hangingPunct="1">
              <a:spcBef>
                <a:spcPts val="0"/>
              </a:spcBef>
            </a:pPr>
            <a:r>
              <a:rPr lang="en-US" sz="1849" dirty="0">
                <a:solidFill>
                  <a:srgbClr val="002345"/>
                </a:solidFill>
                <a:latin typeface="Trebuchet MS" pitchFamily="34" charset="0"/>
                <a:cs typeface="Times New Roman" pitchFamily="18" charset="0"/>
              </a:rPr>
              <a:t>Post-Disaster Assessment and Capacity Building </a:t>
            </a:r>
          </a:p>
        </p:txBody>
      </p:sp>
      <p:sp>
        <p:nvSpPr>
          <p:cNvPr id="25" name="Rectangle 24"/>
          <p:cNvSpPr/>
          <p:nvPr/>
        </p:nvSpPr>
        <p:spPr bwMode="auto">
          <a:xfrm>
            <a:off x="6449309" y="5159686"/>
            <a:ext cx="5192621" cy="1452018"/>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30048" tIns="65024" rIns="130048" bIns="65024" numCol="1" rtlCol="0" anchor="t" anchorCtr="0" compatLnSpc="1">
            <a:prstTxWarp prst="textNoShape">
              <a:avLst/>
            </a:prstTxWarp>
          </a:bodyPr>
          <a:lstStyle/>
          <a:p>
            <a:pPr defTabSz="1300460" hangingPunct="1">
              <a:spcBef>
                <a:spcPts val="0"/>
              </a:spcBef>
            </a:pPr>
            <a:r>
              <a:rPr lang="en-US" sz="1849" dirty="0">
                <a:solidFill>
                  <a:srgbClr val="002345"/>
                </a:solidFill>
                <a:latin typeface="Trebuchet MS" pitchFamily="34" charset="0"/>
                <a:cs typeface="Times New Roman" pitchFamily="18" charset="0"/>
              </a:rPr>
              <a:t>Metro Manila Flood Master </a:t>
            </a:r>
            <a:r>
              <a:rPr lang="en-US" sz="1849" dirty="0" smtClean="0">
                <a:solidFill>
                  <a:srgbClr val="002345"/>
                </a:solidFill>
                <a:latin typeface="Trebuchet MS" pitchFamily="34" charset="0"/>
                <a:cs typeface="Times New Roman" pitchFamily="18" charset="0"/>
              </a:rPr>
              <a:t>Plan (</a:t>
            </a:r>
            <a:r>
              <a:rPr lang="en-US" sz="1849" b="1" dirty="0" smtClean="0">
                <a:solidFill>
                  <a:srgbClr val="002345"/>
                </a:solidFill>
                <a:latin typeface="Trebuchet MS" pitchFamily="34" charset="0"/>
                <a:cs typeface="Times New Roman" pitchFamily="18" charset="0"/>
              </a:rPr>
              <a:t>US$ 9 BN</a:t>
            </a:r>
            <a:r>
              <a:rPr lang="en-US" sz="1849" dirty="0" smtClean="0">
                <a:solidFill>
                  <a:srgbClr val="002345"/>
                </a:solidFill>
                <a:latin typeface="Trebuchet MS" pitchFamily="34" charset="0"/>
                <a:cs typeface="Times New Roman" pitchFamily="18" charset="0"/>
              </a:rPr>
              <a:t>)</a:t>
            </a:r>
            <a:endParaRPr lang="en-US" sz="1849" dirty="0">
              <a:solidFill>
                <a:srgbClr val="002345"/>
              </a:solidFill>
              <a:latin typeface="Trebuchet MS" pitchFamily="34" charset="0"/>
              <a:cs typeface="Times New Roman" pitchFamily="18" charset="0"/>
            </a:endParaRPr>
          </a:p>
          <a:p>
            <a:pPr defTabSz="1300460" hangingPunct="1">
              <a:spcBef>
                <a:spcPts val="0"/>
              </a:spcBef>
            </a:pPr>
            <a:r>
              <a:rPr lang="en-US" sz="1849" dirty="0">
                <a:solidFill>
                  <a:srgbClr val="002345"/>
                </a:solidFill>
                <a:latin typeface="Trebuchet MS" pitchFamily="34" charset="0"/>
                <a:cs typeface="Times New Roman" pitchFamily="18" charset="0"/>
              </a:rPr>
              <a:t>Structural Resilience, Cat Modeling, Disaster Risk Financing Strategy</a:t>
            </a:r>
          </a:p>
          <a:p>
            <a:pPr defTabSz="1300460" hangingPunct="1">
              <a:spcBef>
                <a:spcPts val="0"/>
              </a:spcBef>
            </a:pPr>
            <a:r>
              <a:rPr lang="en-US" sz="1849" dirty="0">
                <a:solidFill>
                  <a:srgbClr val="002345"/>
                </a:solidFill>
                <a:latin typeface="Trebuchet MS" pitchFamily="34" charset="0"/>
                <a:cs typeface="Times New Roman" pitchFamily="18" charset="0"/>
              </a:rPr>
              <a:t>Post-Disaster Assessment and Capacity Building</a:t>
            </a:r>
          </a:p>
        </p:txBody>
      </p:sp>
      <p:sp>
        <p:nvSpPr>
          <p:cNvPr id="26" name="Rectangle 25"/>
          <p:cNvSpPr/>
          <p:nvPr/>
        </p:nvSpPr>
        <p:spPr bwMode="auto">
          <a:xfrm>
            <a:off x="10115435" y="6680014"/>
            <a:ext cx="4713408" cy="1367487"/>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30048" tIns="65024" rIns="130048" bIns="65024" numCol="1" rtlCol="0" anchor="t" anchorCtr="0" compatLnSpc="1">
            <a:prstTxWarp prst="textNoShape">
              <a:avLst/>
            </a:prstTxWarp>
          </a:bodyPr>
          <a:lstStyle/>
          <a:p>
            <a:pPr defTabSz="1300460" hangingPunct="1">
              <a:spcBef>
                <a:spcPts val="0"/>
              </a:spcBef>
            </a:pPr>
            <a:r>
              <a:rPr lang="en-US" sz="1849" dirty="0">
                <a:solidFill>
                  <a:srgbClr val="002345"/>
                </a:solidFill>
                <a:latin typeface="Trebuchet MS" pitchFamily="34" charset="0"/>
                <a:cs typeface="Times New Roman" pitchFamily="18" charset="0"/>
              </a:rPr>
              <a:t>Advisory support for DRM Policy Reforms and Investing in Resilience </a:t>
            </a:r>
          </a:p>
          <a:p>
            <a:pPr defTabSz="1300460" hangingPunct="1">
              <a:spcBef>
                <a:spcPts val="0"/>
              </a:spcBef>
            </a:pPr>
            <a:r>
              <a:rPr lang="en-US" sz="1849" dirty="0">
                <a:solidFill>
                  <a:srgbClr val="002345"/>
                </a:solidFill>
                <a:latin typeface="Trebuchet MS" pitchFamily="34" charset="0"/>
                <a:cs typeface="Times New Roman" pitchFamily="18" charset="0"/>
              </a:rPr>
              <a:t>DRFI Strategy Implementation</a:t>
            </a:r>
          </a:p>
          <a:p>
            <a:pPr defTabSz="1300460" hangingPunct="1">
              <a:spcBef>
                <a:spcPts val="0"/>
              </a:spcBef>
            </a:pPr>
            <a:r>
              <a:rPr lang="en-US" sz="1849" dirty="0">
                <a:solidFill>
                  <a:srgbClr val="002345"/>
                </a:solidFill>
                <a:latin typeface="Trebuchet MS" pitchFamily="34" charset="0"/>
                <a:cs typeface="Times New Roman" pitchFamily="18" charset="0"/>
              </a:rPr>
              <a:t>Post-Disaster Studies</a:t>
            </a:r>
          </a:p>
        </p:txBody>
      </p:sp>
      <p:sp>
        <p:nvSpPr>
          <p:cNvPr id="27" name="Rectangle 26"/>
          <p:cNvSpPr/>
          <p:nvPr/>
        </p:nvSpPr>
        <p:spPr bwMode="auto">
          <a:xfrm>
            <a:off x="4250531" y="8131102"/>
            <a:ext cx="3407471" cy="1527737"/>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30048" tIns="65024" rIns="130048" bIns="65024" numCol="1" rtlCol="0" anchor="t" anchorCtr="0" compatLnSpc="1">
            <a:prstTxWarp prst="textNoShape">
              <a:avLst/>
            </a:prstTxWarp>
          </a:bodyPr>
          <a:lstStyle/>
          <a:p>
            <a:pPr defTabSz="1300460" hangingPunct="1">
              <a:spcBef>
                <a:spcPts val="0"/>
              </a:spcBef>
            </a:pPr>
            <a:r>
              <a:rPr lang="en-US" sz="1849" dirty="0">
                <a:solidFill>
                  <a:srgbClr val="002345"/>
                </a:solidFill>
                <a:latin typeface="Trebuchet MS" pitchFamily="34" charset="0"/>
                <a:cs typeface="Times New Roman" pitchFamily="18" charset="0"/>
              </a:rPr>
              <a:t>Cat – DDO DPL 2011</a:t>
            </a:r>
          </a:p>
          <a:p>
            <a:pPr marL="260092" indent="-260092" defTabSz="1300460" hangingPunct="1">
              <a:spcBef>
                <a:spcPts val="0"/>
              </a:spcBef>
              <a:buFont typeface="Arial" panose="020B0604020202020204" pitchFamily="34" charset="0"/>
              <a:buChar char="•"/>
            </a:pPr>
            <a:r>
              <a:rPr lang="en-US" sz="1849" b="1" dirty="0">
                <a:solidFill>
                  <a:srgbClr val="002345"/>
                </a:solidFill>
                <a:latin typeface="Trebuchet MS" pitchFamily="34" charset="0"/>
                <a:cs typeface="Times New Roman" pitchFamily="18" charset="0"/>
              </a:rPr>
              <a:t>$500M</a:t>
            </a:r>
            <a:r>
              <a:rPr lang="en-US" sz="1849" dirty="0">
                <a:solidFill>
                  <a:srgbClr val="002345"/>
                </a:solidFill>
                <a:latin typeface="Trebuchet MS" pitchFamily="34" charset="0"/>
                <a:cs typeface="Times New Roman" pitchFamily="18" charset="0"/>
              </a:rPr>
              <a:t> Fully Disbursed after TS </a:t>
            </a:r>
            <a:r>
              <a:rPr lang="en-US" sz="1849" dirty="0" err="1">
                <a:solidFill>
                  <a:srgbClr val="002345"/>
                </a:solidFill>
                <a:latin typeface="Trebuchet MS" pitchFamily="34" charset="0"/>
                <a:cs typeface="Times New Roman" pitchFamily="18" charset="0"/>
              </a:rPr>
              <a:t>Sendong</a:t>
            </a:r>
            <a:endParaRPr lang="en-US" sz="1849" dirty="0">
              <a:solidFill>
                <a:srgbClr val="002345"/>
              </a:solidFill>
              <a:latin typeface="Trebuchet MS" pitchFamily="34" charset="0"/>
              <a:cs typeface="Times New Roman" pitchFamily="18" charset="0"/>
            </a:endParaRPr>
          </a:p>
          <a:p>
            <a:pPr marL="260092" indent="-260092" defTabSz="1300460" hangingPunct="1">
              <a:spcBef>
                <a:spcPts val="0"/>
              </a:spcBef>
              <a:buFont typeface="Arial" panose="020B0604020202020204" pitchFamily="34" charset="0"/>
              <a:buChar char="•"/>
            </a:pPr>
            <a:r>
              <a:rPr lang="en-US" sz="1849" dirty="0" smtClean="0">
                <a:solidFill>
                  <a:srgbClr val="002345"/>
                </a:solidFill>
                <a:latin typeface="Trebuchet MS" pitchFamily="34" charset="0"/>
                <a:cs typeface="Times New Roman" pitchFamily="18" charset="0"/>
              </a:rPr>
              <a:t>Outcome </a:t>
            </a:r>
            <a:r>
              <a:rPr lang="en-US" sz="1849" dirty="0">
                <a:solidFill>
                  <a:srgbClr val="002345"/>
                </a:solidFill>
                <a:latin typeface="Trebuchet MS" pitchFamily="34" charset="0"/>
                <a:cs typeface="Times New Roman" pitchFamily="18" charset="0"/>
              </a:rPr>
              <a:t>rated Satisfactory</a:t>
            </a:r>
          </a:p>
        </p:txBody>
      </p:sp>
      <p:grpSp>
        <p:nvGrpSpPr>
          <p:cNvPr id="2" name="Group 1"/>
          <p:cNvGrpSpPr/>
          <p:nvPr/>
        </p:nvGrpSpPr>
        <p:grpSpPr>
          <a:xfrm>
            <a:off x="11032331" y="8128000"/>
            <a:ext cx="6241099" cy="1527737"/>
            <a:chOff x="11032331" y="8128000"/>
            <a:chExt cx="6241099" cy="1527737"/>
          </a:xfrm>
        </p:grpSpPr>
        <p:sp>
          <p:nvSpPr>
            <p:cNvPr id="29" name="Rectangle 28"/>
            <p:cNvSpPr/>
            <p:nvPr/>
          </p:nvSpPr>
          <p:spPr bwMode="auto">
            <a:xfrm>
              <a:off x="11032331" y="8128000"/>
              <a:ext cx="3407471" cy="1527737"/>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30048" tIns="65024" rIns="130048" bIns="65024" numCol="1" rtlCol="0" anchor="t" anchorCtr="0" compatLnSpc="1">
              <a:prstTxWarp prst="textNoShape">
                <a:avLst/>
              </a:prstTxWarp>
            </a:bodyPr>
            <a:lstStyle/>
            <a:p>
              <a:pPr defTabSz="1300460" hangingPunct="1">
                <a:spcBef>
                  <a:spcPts val="0"/>
                </a:spcBef>
              </a:pPr>
              <a:r>
                <a:rPr lang="en-US" sz="1849" dirty="0">
                  <a:solidFill>
                    <a:srgbClr val="002345"/>
                  </a:solidFill>
                  <a:latin typeface="Trebuchet MS" pitchFamily="34" charset="0"/>
                  <a:cs typeface="Times New Roman" pitchFamily="18" charset="0"/>
                </a:rPr>
                <a:t>2</a:t>
              </a:r>
              <a:r>
                <a:rPr lang="en-US" sz="1849" baseline="30000" dirty="0">
                  <a:solidFill>
                    <a:srgbClr val="002345"/>
                  </a:solidFill>
                  <a:latin typeface="Trebuchet MS" pitchFamily="34" charset="0"/>
                  <a:cs typeface="Times New Roman" pitchFamily="18" charset="0"/>
                </a:rPr>
                <a:t>nd</a:t>
              </a:r>
              <a:r>
                <a:rPr lang="en-US" sz="1849" dirty="0">
                  <a:solidFill>
                    <a:srgbClr val="002345"/>
                  </a:solidFill>
                  <a:latin typeface="Trebuchet MS" pitchFamily="34" charset="0"/>
                  <a:cs typeface="Times New Roman" pitchFamily="18" charset="0"/>
                </a:rPr>
                <a:t> Cat – DDO DPL </a:t>
              </a:r>
              <a:r>
                <a:rPr lang="en-US" sz="1849" b="1" dirty="0">
                  <a:solidFill>
                    <a:srgbClr val="002345"/>
                  </a:solidFill>
                  <a:latin typeface="Trebuchet MS" pitchFamily="34" charset="0"/>
                  <a:cs typeface="Times New Roman" pitchFamily="18" charset="0"/>
                </a:rPr>
                <a:t>($500M</a:t>
              </a:r>
              <a:r>
                <a:rPr lang="en-US" sz="1849" b="1" dirty="0" smtClean="0">
                  <a:solidFill>
                    <a:srgbClr val="002345"/>
                  </a:solidFill>
                  <a:latin typeface="Trebuchet MS" pitchFamily="34" charset="0"/>
                  <a:cs typeface="Times New Roman" pitchFamily="18" charset="0"/>
                </a:rPr>
                <a:t>)</a:t>
              </a:r>
              <a:r>
                <a:rPr lang="en-US" sz="1849" dirty="0" smtClean="0">
                  <a:solidFill>
                    <a:srgbClr val="002345"/>
                  </a:solidFill>
                  <a:latin typeface="Trebuchet MS" pitchFamily="34" charset="0"/>
                  <a:cs typeface="Times New Roman" pitchFamily="18" charset="0"/>
                </a:rPr>
                <a:t> </a:t>
              </a:r>
              <a:endParaRPr lang="en-US" sz="1849" dirty="0">
                <a:solidFill>
                  <a:srgbClr val="002345"/>
                </a:solidFill>
                <a:latin typeface="Trebuchet MS" pitchFamily="34" charset="0"/>
                <a:cs typeface="Times New Roman" pitchFamily="18" charset="0"/>
              </a:endParaRPr>
            </a:p>
            <a:p>
              <a:pPr marL="406394" indent="-406394" defTabSz="1300460" hangingPunct="1">
                <a:spcBef>
                  <a:spcPts val="0"/>
                </a:spcBef>
                <a:buFont typeface="Arial" panose="020B0604020202020204" pitchFamily="34" charset="0"/>
                <a:buChar char="•"/>
              </a:pPr>
              <a:r>
                <a:rPr lang="en-US" sz="1849" dirty="0">
                  <a:solidFill>
                    <a:srgbClr val="002345"/>
                  </a:solidFill>
                  <a:latin typeface="Trebuchet MS" pitchFamily="34" charset="0"/>
                  <a:cs typeface="Times New Roman" pitchFamily="18" charset="0"/>
                </a:rPr>
                <a:t>Delivered 22 Dec 2015</a:t>
              </a:r>
            </a:p>
            <a:p>
              <a:pPr defTabSz="1300460" hangingPunct="1">
                <a:spcBef>
                  <a:spcPts val="0"/>
                </a:spcBef>
              </a:pPr>
              <a:endParaRPr lang="en-US" sz="1849" dirty="0">
                <a:solidFill>
                  <a:srgbClr val="002345"/>
                </a:solidFill>
                <a:latin typeface="Trebuchet MS" pitchFamily="34" charset="0"/>
                <a:cs typeface="Times New Roman" pitchFamily="18" charset="0"/>
              </a:endParaRPr>
            </a:p>
          </p:txBody>
        </p:sp>
        <p:pic>
          <p:nvPicPr>
            <p:cNvPr id="28" name="Picture 27" descr="GFDRR_Primary Logo_BW-Shade.png"/>
            <p:cNvPicPr>
              <a:picLocks noChangeAspect="1"/>
            </p:cNvPicPr>
            <p:nvPr/>
          </p:nvPicPr>
          <p:blipFill>
            <a:blip r:embed="rId8">
              <a:alphaModFix amt="83000"/>
            </a:blip>
            <a:srcRect/>
            <a:stretch>
              <a:fillRect/>
            </a:stretch>
          </p:blipFill>
          <p:spPr bwMode="auto">
            <a:xfrm>
              <a:off x="14537531" y="8915399"/>
              <a:ext cx="2735899" cy="740337"/>
            </a:xfrm>
            <a:prstGeom prst="rect">
              <a:avLst/>
            </a:prstGeom>
            <a:ln w="9525">
              <a:noFill/>
              <a:miter lim="800000"/>
              <a:headEnd/>
              <a:tailEnd/>
            </a:ln>
          </p:spPr>
        </p:pic>
      </p:grpSp>
      <p:sp>
        <p:nvSpPr>
          <p:cNvPr id="30" name="Rectangle 29"/>
          <p:cNvSpPr/>
          <p:nvPr/>
        </p:nvSpPr>
        <p:spPr bwMode="auto">
          <a:xfrm>
            <a:off x="7624860" y="8131102"/>
            <a:ext cx="3407471" cy="1527737"/>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130048" tIns="65024" rIns="130048" bIns="65024" numCol="1" rtlCol="0" anchor="t" anchorCtr="0" compatLnSpc="1">
            <a:prstTxWarp prst="textNoShape">
              <a:avLst/>
            </a:prstTxWarp>
          </a:bodyPr>
          <a:lstStyle/>
          <a:p>
            <a:pPr defTabSz="1300460" hangingPunct="1">
              <a:spcBef>
                <a:spcPts val="0"/>
              </a:spcBef>
            </a:pPr>
            <a:r>
              <a:rPr lang="en-US" sz="1849" dirty="0" smtClean="0">
                <a:solidFill>
                  <a:srgbClr val="002345"/>
                </a:solidFill>
                <a:latin typeface="Trebuchet MS" pitchFamily="34" charset="0"/>
                <a:cs typeface="Times New Roman" pitchFamily="18" charset="0"/>
              </a:rPr>
              <a:t>Natl CDD Program 2014</a:t>
            </a:r>
            <a:endParaRPr lang="en-US" sz="1849" dirty="0">
              <a:solidFill>
                <a:srgbClr val="002345"/>
              </a:solidFill>
              <a:latin typeface="Trebuchet MS" pitchFamily="34" charset="0"/>
              <a:cs typeface="Times New Roman" pitchFamily="18" charset="0"/>
            </a:endParaRPr>
          </a:p>
          <a:p>
            <a:pPr marL="260092" indent="-260092" defTabSz="1300460" hangingPunct="1">
              <a:spcBef>
                <a:spcPts val="0"/>
              </a:spcBef>
              <a:buFont typeface="Arial" panose="020B0604020202020204" pitchFamily="34" charset="0"/>
              <a:buChar char="•"/>
            </a:pPr>
            <a:r>
              <a:rPr lang="en-US" sz="1849" b="1" dirty="0" smtClean="0">
                <a:solidFill>
                  <a:srgbClr val="002345"/>
                </a:solidFill>
                <a:latin typeface="Trebuchet MS" pitchFamily="34" charset="0"/>
                <a:cs typeface="Times New Roman" pitchFamily="18" charset="0"/>
              </a:rPr>
              <a:t>$479M</a:t>
            </a:r>
            <a:r>
              <a:rPr lang="en-US" sz="1849" dirty="0" smtClean="0">
                <a:solidFill>
                  <a:srgbClr val="002345"/>
                </a:solidFill>
                <a:latin typeface="Trebuchet MS" pitchFamily="34" charset="0"/>
                <a:cs typeface="Times New Roman" pitchFamily="18" charset="0"/>
              </a:rPr>
              <a:t> </a:t>
            </a:r>
            <a:endParaRPr lang="en-US" sz="1849" dirty="0">
              <a:solidFill>
                <a:srgbClr val="002345"/>
              </a:solidFill>
              <a:latin typeface="Trebuchet MS" pitchFamily="34" charset="0"/>
              <a:cs typeface="Times New Roman" pitchFamily="18" charset="0"/>
            </a:endParaRPr>
          </a:p>
          <a:p>
            <a:pPr marL="260092" indent="-260092" defTabSz="1300460" hangingPunct="1">
              <a:spcBef>
                <a:spcPts val="0"/>
              </a:spcBef>
              <a:buFont typeface="Arial" panose="020B0604020202020204" pitchFamily="34" charset="0"/>
              <a:buChar char="•"/>
            </a:pPr>
            <a:r>
              <a:rPr lang="en-US" sz="1849" dirty="0" smtClean="0">
                <a:solidFill>
                  <a:srgbClr val="002345"/>
                </a:solidFill>
                <a:latin typeface="Trebuchet MS" pitchFamily="34" charset="0"/>
                <a:cs typeface="Times New Roman" pitchFamily="18" charset="0"/>
              </a:rPr>
              <a:t>Scaled out for eligibility of 554 Yolanda-affected barangays</a:t>
            </a:r>
            <a:endParaRPr lang="en-US" sz="1849" dirty="0">
              <a:solidFill>
                <a:srgbClr val="002345"/>
              </a:solidFill>
              <a:latin typeface="Trebuchet MS" pitchFamily="34" charset="0"/>
              <a:cs typeface="Times New Roman" pitchFamily="18" charset="0"/>
            </a:endParaRPr>
          </a:p>
        </p:txBody>
      </p:sp>
    </p:spTree>
    <p:extLst>
      <p:ext uri="{BB962C8B-B14F-4D97-AF65-F5344CB8AC3E}">
        <p14:creationId xmlns:p14="http://schemas.microsoft.com/office/powerpoint/2010/main" val="4211889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3"/>
          <p:cNvSpPr>
            <a:spLocks/>
          </p:cNvSpPr>
          <p:nvPr/>
        </p:nvSpPr>
        <p:spPr bwMode="auto">
          <a:xfrm>
            <a:off x="540285" y="381000"/>
            <a:ext cx="16799978" cy="595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0" tIns="0" rIns="0" bIns="0">
            <a:prstTxWarp prst="textNoShape">
              <a:avLst/>
            </a:prstTxWarp>
          </a:bodyPr>
          <a:lstStyle/>
          <a:p>
            <a:pPr defTabSz="650263">
              <a:spcBef>
                <a:spcPts val="1707"/>
              </a:spcBef>
              <a:spcAft>
                <a:spcPts val="1707"/>
              </a:spcAft>
            </a:pPr>
            <a:r>
              <a:rPr lang="en-US" sz="4400" b="1" dirty="0" smtClean="0">
                <a:solidFill>
                  <a:srgbClr val="5C5C5C"/>
                </a:solidFill>
                <a:latin typeface="Helvetica Neue" charset="0"/>
                <a:ea typeface="Helvetica Neue" charset="0"/>
                <a:cs typeface="Helvetica Neue" charset="0"/>
              </a:rPr>
              <a:t>Financial protection – integral to DRM</a:t>
            </a:r>
            <a:endParaRPr lang="en-US" sz="4400" b="1" dirty="0">
              <a:solidFill>
                <a:srgbClr val="5C5C5C"/>
              </a:solidFill>
              <a:latin typeface="Helvetica Neue" charset="0"/>
              <a:ea typeface="Helvetica Neue" charset="0"/>
              <a:cs typeface="Helvetica Neue" charset="0"/>
            </a:endParaRPr>
          </a:p>
        </p:txBody>
      </p:sp>
      <p:pic>
        <p:nvPicPr>
          <p:cNvPr id="52" name="Picture 51" descr="GFDRR_Primary Logo_BW-Shade.png"/>
          <p:cNvPicPr>
            <a:picLocks noChangeAspect="1"/>
          </p:cNvPicPr>
          <p:nvPr/>
        </p:nvPicPr>
        <p:blipFill>
          <a:blip r:embed="rId3">
            <a:alphaModFix amt="83000"/>
          </a:blip>
          <a:srcRect/>
          <a:stretch>
            <a:fillRect/>
          </a:stretch>
        </p:blipFill>
        <p:spPr bwMode="auto">
          <a:xfrm>
            <a:off x="14080331" y="8632725"/>
            <a:ext cx="2762250" cy="615472"/>
          </a:xfrm>
          <a:prstGeom prst="rect">
            <a:avLst/>
          </a:prstGeom>
          <a:noFill/>
          <a:ln w="9525">
            <a:noFill/>
            <a:miter lim="800000"/>
            <a:headEnd/>
            <a:tailEnd/>
          </a:ln>
        </p:spPr>
      </p:pic>
      <p:cxnSp>
        <p:nvCxnSpPr>
          <p:cNvPr id="53" name="Straight Connector 52"/>
          <p:cNvCxnSpPr/>
          <p:nvPr/>
        </p:nvCxnSpPr>
        <p:spPr bwMode="auto">
          <a:xfrm>
            <a:off x="540286" y="1142999"/>
            <a:ext cx="7772400" cy="0"/>
          </a:xfrm>
          <a:prstGeom prst="line">
            <a:avLst/>
          </a:prstGeom>
          <a:solidFill>
            <a:srgbClr val="FFFFFF"/>
          </a:solidFill>
          <a:ln w="57150" cap="flat" cmpd="sng" algn="ctr">
            <a:solidFill>
              <a:srgbClr val="3A81BA"/>
            </a:solidFill>
            <a:prstDash val="solid"/>
            <a:round/>
            <a:headEnd type="none" w="med" len="med"/>
            <a:tailEnd type="none" w="med" len="med"/>
          </a:ln>
          <a:effectLst/>
        </p:spPr>
      </p:cxnSp>
      <p:sp>
        <p:nvSpPr>
          <p:cNvPr id="6" name="TextBox 5"/>
          <p:cNvSpPr txBox="1"/>
          <p:nvPr/>
        </p:nvSpPr>
        <p:spPr>
          <a:xfrm>
            <a:off x="705482" y="8257401"/>
            <a:ext cx="3525806" cy="276999"/>
          </a:xfrm>
          <a:prstGeom prst="rect">
            <a:avLst/>
          </a:prstGeom>
          <a:noFill/>
        </p:spPr>
        <p:txBody>
          <a:bodyPr wrap="square" rtlCol="0">
            <a:spAutoFit/>
          </a:bodyPr>
          <a:lstStyle/>
          <a:p>
            <a:r>
              <a:rPr lang="en-GB" sz="1200" b="1" baseline="30000" dirty="0" smtClean="0">
                <a:latin typeface="Calibri" panose="020F0502020204030204" pitchFamily="34" charset="0"/>
              </a:rPr>
              <a:t>* </a:t>
            </a:r>
            <a:r>
              <a:rPr lang="en-US" sz="1200" b="1" dirty="0" smtClean="0">
                <a:latin typeface="Calibri" panose="020F0502020204030204" pitchFamily="34" charset="0"/>
              </a:rPr>
              <a:t>Preliminary </a:t>
            </a:r>
            <a:r>
              <a:rPr lang="en-US" sz="1200" b="1" dirty="0">
                <a:latin typeface="Calibri" panose="020F0502020204030204" pitchFamily="34" charset="0"/>
              </a:rPr>
              <a:t>review based on limited </a:t>
            </a:r>
            <a:r>
              <a:rPr lang="en-US" sz="1200" b="1" dirty="0" smtClean="0">
                <a:latin typeface="Calibri" panose="020F0502020204030204" pitchFamily="34" charset="0"/>
              </a:rPr>
              <a:t>information </a:t>
            </a:r>
            <a:endParaRPr lang="en-US" sz="1200" b="1" dirty="0">
              <a:latin typeface="Calibri" panose="020F0502020204030204" pitchFamily="34" charset="0"/>
            </a:endParaRPr>
          </a:p>
        </p:txBody>
      </p:sp>
      <p:sp>
        <p:nvSpPr>
          <p:cNvPr id="7" name="Rechteck 14"/>
          <p:cNvSpPr/>
          <p:nvPr/>
        </p:nvSpPr>
        <p:spPr>
          <a:xfrm>
            <a:off x="369296" y="1219200"/>
            <a:ext cx="16835236" cy="830997"/>
          </a:xfrm>
          <a:prstGeom prst="rect">
            <a:avLst/>
          </a:prstGeom>
        </p:spPr>
        <p:txBody>
          <a:bodyPr wrap="square">
            <a:spAutoFit/>
          </a:bodyPr>
          <a:lstStyle/>
          <a:p>
            <a:r>
              <a:rPr lang="en-US" sz="2400" dirty="0">
                <a:latin typeface="Calibri" panose="020F0502020204030204" pitchFamily="34" charset="0"/>
              </a:rPr>
              <a:t>In 2010, the Philippines passed a new </a:t>
            </a:r>
            <a:r>
              <a:rPr lang="en-US" sz="2400" b="1" dirty="0">
                <a:latin typeface="Calibri" panose="020F0502020204030204" pitchFamily="34" charset="0"/>
              </a:rPr>
              <a:t>Disaster Risk Reduction and Management </a:t>
            </a:r>
            <a:r>
              <a:rPr lang="en-US" sz="2400" b="1" dirty="0" smtClean="0">
                <a:latin typeface="Calibri" panose="020F0502020204030204" pitchFamily="34" charset="0"/>
              </a:rPr>
              <a:t>Act</a:t>
            </a:r>
            <a:r>
              <a:rPr lang="en-US" sz="2400" dirty="0" smtClean="0">
                <a:latin typeface="Calibri" panose="020F0502020204030204" pitchFamily="34" charset="0"/>
              </a:rPr>
              <a:t>,  </a:t>
            </a:r>
            <a:r>
              <a:rPr lang="en-US" sz="2400" dirty="0">
                <a:latin typeface="Calibri" panose="020F0502020204030204" pitchFamily="34" charset="0"/>
              </a:rPr>
              <a:t>which emphasizes the need for a </a:t>
            </a:r>
            <a:r>
              <a:rPr lang="en-US" sz="2400" dirty="0" smtClean="0">
                <a:latin typeface="Calibri" panose="020F0502020204030204" pitchFamily="34" charset="0"/>
              </a:rPr>
              <a:t>comprehensive</a:t>
            </a:r>
            <a:r>
              <a:rPr lang="en-US" sz="2400" dirty="0">
                <a:latin typeface="Calibri" panose="020F0502020204030204" pitchFamily="34" charset="0"/>
              </a:rPr>
              <a:t>, integrated, and proactive approach across different levels </a:t>
            </a:r>
            <a:r>
              <a:rPr lang="en-US" sz="2400" dirty="0" smtClean="0">
                <a:latin typeface="Calibri" panose="020F0502020204030204" pitchFamily="34" charset="0"/>
              </a:rPr>
              <a:t>of government. </a:t>
            </a:r>
            <a:endParaRPr lang="en-US" sz="2400" b="1" dirty="0">
              <a:latin typeface="Calibri" panose="020F0502020204030204" pitchFamily="34" charset="0"/>
            </a:endParaRPr>
          </a:p>
        </p:txBody>
      </p:sp>
      <p:cxnSp>
        <p:nvCxnSpPr>
          <p:cNvPr id="9" name="Straight Connector 8"/>
          <p:cNvCxnSpPr/>
          <p:nvPr/>
        </p:nvCxnSpPr>
        <p:spPr>
          <a:xfrm flipV="1">
            <a:off x="0" y="8534400"/>
            <a:ext cx="16842581" cy="54075"/>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1641931" y="7924800"/>
            <a:ext cx="4943593" cy="646331"/>
          </a:xfrm>
          <a:prstGeom prst="rect">
            <a:avLst/>
          </a:prstGeom>
        </p:spPr>
        <p:txBody>
          <a:bodyPr wrap="square">
            <a:spAutoFit/>
          </a:bodyPr>
          <a:lstStyle>
            <a:defPPr>
              <a:defRPr lang="en-US"/>
            </a:defPPr>
            <a:lvl1pPr>
              <a:defRPr sz="1870">
                <a:solidFill>
                  <a:prstClr val="black"/>
                </a:solidFill>
                <a:latin typeface="+mj-lt"/>
              </a:defRPr>
            </a:lvl1pPr>
          </a:lstStyle>
          <a:p>
            <a:r>
              <a:rPr lang="en-US" sz="1200" dirty="0">
                <a:latin typeface="Calibri" panose="020F0502020204030204" pitchFamily="34" charset="0"/>
              </a:rPr>
              <a:t>Source:</a:t>
            </a:r>
          </a:p>
          <a:p>
            <a:r>
              <a:rPr lang="en-US" sz="1200" b="1" dirty="0">
                <a:latin typeface="Calibri" panose="020F0502020204030204" pitchFamily="34" charset="0"/>
              </a:rPr>
              <a:t>1 ASEAN Report (2012)</a:t>
            </a:r>
          </a:p>
          <a:p>
            <a:r>
              <a:rPr lang="en-US" sz="1200" b="1" dirty="0">
                <a:latin typeface="Calibri" panose="020F0502020204030204" pitchFamily="34" charset="0"/>
                <a:ea typeface="Calibri" panose="020F0502020204030204" pitchFamily="34" charset="0"/>
                <a:cs typeface="Times New Roman" panose="02020603050405020304" pitchFamily="18" charset="0"/>
              </a:rPr>
              <a:t>2 </a:t>
            </a:r>
            <a:r>
              <a:rPr lang="en-US" sz="1200" b="1" dirty="0">
                <a:latin typeface="Calibri" panose="020F0502020204030204" pitchFamily="34" charset="0"/>
                <a:ea typeface="Calibri" panose="020F0502020204030204" pitchFamily="34" charset="0"/>
                <a:cs typeface="Times New Roman" panose="02020603050405020304" pitchFamily="18" charset="0"/>
                <a:hlinkClick r:id="rId4"/>
              </a:rPr>
              <a:t>https://www.fas.org/sgp/crs/row/R43309.pdf</a:t>
            </a:r>
            <a:r>
              <a:rPr lang="en-US" sz="1200" b="1" dirty="0">
                <a:latin typeface="Calibri" panose="020F0502020204030204" pitchFamily="34" charset="0"/>
                <a:ea typeface="Calibri" panose="020F0502020204030204" pitchFamily="34" charset="0"/>
                <a:cs typeface="Times New Roman" panose="02020603050405020304" pitchFamily="18" charset="0"/>
              </a:rPr>
              <a:t> </a:t>
            </a:r>
          </a:p>
        </p:txBody>
      </p:sp>
      <p:grpSp>
        <p:nvGrpSpPr>
          <p:cNvPr id="10" name="Group 9"/>
          <p:cNvGrpSpPr/>
          <p:nvPr/>
        </p:nvGrpSpPr>
        <p:grpSpPr>
          <a:xfrm>
            <a:off x="7679531" y="4075695"/>
            <a:ext cx="1981200" cy="2401305"/>
            <a:chOff x="3643104" y="2854508"/>
            <a:chExt cx="1519013" cy="1867905"/>
          </a:xfrm>
        </p:grpSpPr>
        <p:sp>
          <p:nvSpPr>
            <p:cNvPr id="11" name="Rechteck 74"/>
            <p:cNvSpPr/>
            <p:nvPr/>
          </p:nvSpPr>
          <p:spPr>
            <a:xfrm>
              <a:off x="3781253" y="4432205"/>
              <a:ext cx="1261884" cy="290208"/>
            </a:xfrm>
            <a:prstGeom prst="rect">
              <a:avLst/>
            </a:prstGeom>
          </p:spPr>
          <p:txBody>
            <a:bodyPr wrap="none">
              <a:spAutoFit/>
            </a:bodyPr>
            <a:lstStyle/>
            <a:p>
              <a:r>
                <a:rPr lang="en-US" sz="1286" b="1" dirty="0">
                  <a:latin typeface="+mj-lt"/>
                </a:rPr>
                <a:t>The Philippines </a:t>
              </a:r>
              <a:endParaRPr lang="de-DE" sz="1286" dirty="0">
                <a:latin typeface="+mj-lt"/>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3104" y="2854508"/>
              <a:ext cx="1519013" cy="1519013"/>
            </a:xfrm>
            <a:prstGeom prst="rect">
              <a:avLst/>
            </a:prstGeom>
          </p:spPr>
        </p:pic>
      </p:grpSp>
      <p:grpSp>
        <p:nvGrpSpPr>
          <p:cNvPr id="13" name="Group 12"/>
          <p:cNvGrpSpPr/>
          <p:nvPr/>
        </p:nvGrpSpPr>
        <p:grpSpPr>
          <a:xfrm>
            <a:off x="967153" y="2057400"/>
            <a:ext cx="8134561" cy="1718586"/>
            <a:chOff x="-728335" y="9985471"/>
            <a:chExt cx="5103422" cy="3131243"/>
          </a:xfrm>
        </p:grpSpPr>
        <p:sp>
          <p:nvSpPr>
            <p:cNvPr id="14" name="Rechteck 33"/>
            <p:cNvSpPr/>
            <p:nvPr/>
          </p:nvSpPr>
          <p:spPr>
            <a:xfrm>
              <a:off x="-728335" y="10705424"/>
              <a:ext cx="5103422" cy="2411290"/>
            </a:xfrm>
            <a:prstGeom prst="rect">
              <a:avLst/>
            </a:prstGeom>
            <a:noFill/>
          </p:spPr>
          <p:txBody>
            <a:bodyPr wrap="square" rtlCol="0">
              <a:spAutoFit/>
            </a:bodyPr>
            <a:lstStyle/>
            <a:p>
              <a:pPr defTabSz="435427"/>
              <a:r>
                <a:rPr lang="en-US" sz="1600" b="1" dirty="0">
                  <a:solidFill>
                    <a:srgbClr val="0070C0"/>
                  </a:solidFill>
                  <a:cs typeface="Andes"/>
                </a:rPr>
                <a:t>DRM FUNDS</a:t>
              </a:r>
            </a:p>
            <a:p>
              <a:pPr marL="163285" indent="-163285" defTabSz="435427">
                <a:buFont typeface="Wingdings" panose="05000000000000000000" pitchFamily="2" charset="2"/>
                <a:buChar char="§"/>
              </a:pPr>
              <a:r>
                <a:rPr lang="en-US" sz="1600" dirty="0">
                  <a:solidFill>
                    <a:prstClr val="black"/>
                  </a:solidFill>
                  <a:cs typeface="Andes"/>
                </a:rPr>
                <a:t>US$811m </a:t>
              </a:r>
              <a:r>
                <a:rPr lang="en-US" sz="1600" dirty="0" smtClean="0">
                  <a:solidFill>
                    <a:prstClr val="black"/>
                  </a:solidFill>
                  <a:cs typeface="Andes"/>
                </a:rPr>
                <a:t>(0.28% of GDP) </a:t>
              </a:r>
              <a:r>
                <a:rPr lang="en-US" sz="1600" dirty="0">
                  <a:solidFill>
                    <a:prstClr val="black"/>
                  </a:solidFill>
                  <a:cs typeface="Andes"/>
                </a:rPr>
                <a:t>allocated to NDRRMF for risk reduction, preparedness, and response </a:t>
              </a:r>
              <a:r>
                <a:rPr lang="en-US" sz="1600" dirty="0" smtClean="0">
                  <a:solidFill>
                    <a:prstClr val="black"/>
                  </a:solidFill>
                  <a:cs typeface="Andes"/>
                </a:rPr>
                <a:t>(2016)</a:t>
              </a:r>
              <a:endParaRPr lang="en-US" sz="1600" dirty="0">
                <a:solidFill>
                  <a:prstClr val="black"/>
                </a:solidFill>
                <a:cs typeface="Andes"/>
              </a:endParaRPr>
            </a:p>
            <a:p>
              <a:pPr marL="163285" indent="-163285" defTabSz="435427">
                <a:buFont typeface="Wingdings" panose="05000000000000000000" pitchFamily="2" charset="2"/>
                <a:buChar char="§"/>
              </a:pPr>
              <a:r>
                <a:rPr lang="en-US" sz="1600" dirty="0">
                  <a:solidFill>
                    <a:prstClr val="black"/>
                  </a:solidFill>
                  <a:cs typeface="Andes"/>
                </a:rPr>
                <a:t>Local governments have own DRM funds</a:t>
              </a:r>
            </a:p>
            <a:p>
              <a:pPr marL="163285" indent="-163285" defTabSz="435427">
                <a:buFont typeface="Wingdings" panose="05000000000000000000" pitchFamily="2" charset="2"/>
                <a:buChar char="§"/>
              </a:pPr>
              <a:endParaRPr lang="en-US" sz="1600" dirty="0">
                <a:solidFill>
                  <a:prstClr val="black"/>
                </a:solidFill>
                <a:latin typeface="+mj-lt"/>
                <a:cs typeface="Andes"/>
              </a:endParaRPr>
            </a:p>
          </p:txBody>
        </p:sp>
        <p:grpSp>
          <p:nvGrpSpPr>
            <p:cNvPr id="15" name="Gruppieren 39"/>
            <p:cNvGrpSpPr/>
            <p:nvPr/>
          </p:nvGrpSpPr>
          <p:grpSpPr>
            <a:xfrm>
              <a:off x="-652971" y="10706026"/>
              <a:ext cx="4702723" cy="228880"/>
              <a:chOff x="12373560" y="1828800"/>
              <a:chExt cx="4505168" cy="42677"/>
            </a:xfrm>
          </p:grpSpPr>
          <p:cxnSp>
            <p:nvCxnSpPr>
              <p:cNvPr id="17" name="Straight Connector 75"/>
              <p:cNvCxnSpPr/>
              <p:nvPr/>
            </p:nvCxnSpPr>
            <p:spPr>
              <a:xfrm>
                <a:off x="12373560" y="1828800"/>
                <a:ext cx="3980802"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79"/>
              <p:cNvCxnSpPr/>
              <p:nvPr/>
            </p:nvCxnSpPr>
            <p:spPr>
              <a:xfrm>
                <a:off x="16353910" y="1828800"/>
                <a:ext cx="524818" cy="42677"/>
              </a:xfrm>
              <a:prstGeom prst="line">
                <a:avLst/>
              </a:prstGeom>
              <a:ln w="3175" cmpd="sng">
                <a:gradFill flip="none" rotWithShape="1">
                  <a:gsLst>
                    <a:gs pos="0">
                      <a:srgbClr val="0070C0"/>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sp>
          <p:nvSpPr>
            <p:cNvPr id="16" name="Rechteck 56"/>
            <p:cNvSpPr/>
            <p:nvPr/>
          </p:nvSpPr>
          <p:spPr>
            <a:xfrm>
              <a:off x="-251151" y="9985471"/>
              <a:ext cx="2916686" cy="728996"/>
            </a:xfrm>
            <a:prstGeom prst="rect">
              <a:avLst/>
            </a:prstGeom>
          </p:spPr>
          <p:txBody>
            <a:bodyPr wrap="none">
              <a:spAutoFit/>
            </a:bodyPr>
            <a:lstStyle/>
            <a:p>
              <a:pPr defTabSz="435427"/>
              <a:r>
                <a:rPr lang="en-US" sz="2000" b="1" dirty="0">
                  <a:solidFill>
                    <a:srgbClr val="0070C0"/>
                  </a:solidFill>
                  <a:latin typeface="+mj-lt"/>
                  <a:ea typeface="Times New Roman" panose="02020603050405020304" pitchFamily="18" charset="0"/>
                  <a:cs typeface="Times New Roman" panose="02020603050405020304" pitchFamily="18" charset="0"/>
                </a:rPr>
                <a:t>EX-ANTE INSTRUMENTS / POLICIES</a:t>
              </a:r>
              <a:endParaRPr lang="de-DE" sz="2000" b="1" dirty="0">
                <a:solidFill>
                  <a:srgbClr val="0070C0"/>
                </a:solidFill>
                <a:latin typeface="+mj-lt"/>
              </a:endParaRPr>
            </a:p>
          </p:txBody>
        </p:sp>
      </p:grpSp>
      <p:grpSp>
        <p:nvGrpSpPr>
          <p:cNvPr id="19" name="Group 18"/>
          <p:cNvGrpSpPr/>
          <p:nvPr/>
        </p:nvGrpSpPr>
        <p:grpSpPr>
          <a:xfrm>
            <a:off x="941249" y="3581400"/>
            <a:ext cx="6890682" cy="1323439"/>
            <a:chOff x="-747111" y="10705425"/>
            <a:chExt cx="4996563" cy="1852814"/>
          </a:xfrm>
        </p:grpSpPr>
        <p:sp>
          <p:nvSpPr>
            <p:cNvPr id="20" name="Rechteck 33"/>
            <p:cNvSpPr/>
            <p:nvPr/>
          </p:nvSpPr>
          <p:spPr>
            <a:xfrm>
              <a:off x="-747111" y="10705425"/>
              <a:ext cx="4894556" cy="1852814"/>
            </a:xfrm>
            <a:prstGeom prst="rect">
              <a:avLst/>
            </a:prstGeom>
            <a:noFill/>
          </p:spPr>
          <p:txBody>
            <a:bodyPr wrap="square" rtlCol="0">
              <a:spAutoFit/>
            </a:bodyPr>
            <a:lstStyle/>
            <a:p>
              <a:pPr defTabSz="435427"/>
              <a:r>
                <a:rPr lang="en-US" sz="1600" b="1" dirty="0" smtClean="0">
                  <a:solidFill>
                    <a:srgbClr val="0070C0"/>
                  </a:solidFill>
                  <a:latin typeface="+mj-lt"/>
                  <a:cs typeface="Andes"/>
                </a:rPr>
                <a:t>CONTINGENT </a:t>
              </a:r>
              <a:r>
                <a:rPr lang="en-US" sz="1600" b="1" dirty="0">
                  <a:solidFill>
                    <a:srgbClr val="0070C0"/>
                  </a:solidFill>
                  <a:latin typeface="+mj-lt"/>
                  <a:cs typeface="Andes"/>
                </a:rPr>
                <a:t>CREDIT</a:t>
              </a:r>
            </a:p>
            <a:p>
              <a:pPr marL="163285" indent="-163285" defTabSz="435427">
                <a:buFont typeface="Wingdings" panose="05000000000000000000" pitchFamily="2" charset="2"/>
                <a:buChar char="§"/>
              </a:pPr>
              <a:r>
                <a:rPr lang="en-US" sz="1600" dirty="0">
                  <a:solidFill>
                    <a:prstClr val="black"/>
                  </a:solidFill>
                  <a:cs typeface="Andes"/>
                </a:rPr>
                <a:t>In 2015, Second Disaster Risk Management Development Policy Loan with a CAT-DDO, amounting to US$500m </a:t>
              </a:r>
            </a:p>
            <a:p>
              <a:pPr marL="163285" indent="-163285" defTabSz="435427">
                <a:buFont typeface="Wingdings" panose="05000000000000000000" pitchFamily="2" charset="2"/>
                <a:buChar char="§"/>
              </a:pPr>
              <a:r>
                <a:rPr lang="en-US" sz="1600" dirty="0">
                  <a:solidFill>
                    <a:prstClr val="black"/>
                  </a:solidFill>
                  <a:cs typeface="Andes"/>
                </a:rPr>
                <a:t>Past: Initial WB Cat DDO (US$500m, fully disbursed in 2011) and SECURE contingent credit by JICA (US$500m, fully disbursed)</a:t>
              </a:r>
            </a:p>
          </p:txBody>
        </p:sp>
        <p:grpSp>
          <p:nvGrpSpPr>
            <p:cNvPr id="21" name="Gruppieren 39"/>
            <p:cNvGrpSpPr/>
            <p:nvPr/>
          </p:nvGrpSpPr>
          <p:grpSpPr>
            <a:xfrm>
              <a:off x="-652972" y="10706001"/>
              <a:ext cx="4902424" cy="209020"/>
              <a:chOff x="12373560" y="1828800"/>
              <a:chExt cx="4696480" cy="38974"/>
            </a:xfrm>
          </p:grpSpPr>
          <p:cxnSp>
            <p:nvCxnSpPr>
              <p:cNvPr id="22" name="Straight Connector 75"/>
              <p:cNvCxnSpPr/>
              <p:nvPr/>
            </p:nvCxnSpPr>
            <p:spPr>
              <a:xfrm>
                <a:off x="12373560" y="1828800"/>
                <a:ext cx="3980802"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6353910" y="1828800"/>
                <a:ext cx="716130" cy="38974"/>
              </a:xfrm>
              <a:prstGeom prst="line">
                <a:avLst/>
              </a:prstGeom>
              <a:ln w="3175" cmpd="sng">
                <a:gradFill flip="none" rotWithShape="1">
                  <a:gsLst>
                    <a:gs pos="0">
                      <a:srgbClr val="0070C0"/>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grpSp>
        <p:nvGrpSpPr>
          <p:cNvPr id="24" name="Group 23"/>
          <p:cNvGrpSpPr/>
          <p:nvPr/>
        </p:nvGrpSpPr>
        <p:grpSpPr>
          <a:xfrm>
            <a:off x="967152" y="4800600"/>
            <a:ext cx="7260283" cy="1482203"/>
            <a:chOff x="-745734" y="10414398"/>
            <a:chExt cx="5241445" cy="3522683"/>
          </a:xfrm>
        </p:grpSpPr>
        <p:sp>
          <p:nvSpPr>
            <p:cNvPr id="25" name="Rechteck 33"/>
            <p:cNvSpPr/>
            <p:nvPr/>
          </p:nvSpPr>
          <p:spPr>
            <a:xfrm>
              <a:off x="-745734" y="10705425"/>
              <a:ext cx="5241445" cy="3231656"/>
            </a:xfrm>
            <a:prstGeom prst="rect">
              <a:avLst/>
            </a:prstGeom>
            <a:noFill/>
          </p:spPr>
          <p:txBody>
            <a:bodyPr wrap="square" rtlCol="0">
              <a:spAutoFit/>
            </a:bodyPr>
            <a:lstStyle/>
            <a:p>
              <a:pPr defTabSz="435427"/>
              <a:r>
                <a:rPr lang="en-US" sz="1600" b="1" dirty="0">
                  <a:solidFill>
                    <a:srgbClr val="0070C0"/>
                  </a:solidFill>
                  <a:latin typeface="+mj-lt"/>
                  <a:cs typeface="Andes"/>
                </a:rPr>
                <a:t>INSURANCE OF PUBLIC ASSETS</a:t>
              </a:r>
            </a:p>
            <a:p>
              <a:pPr marL="163285" indent="-163285" defTabSz="435427">
                <a:buFont typeface="Wingdings" panose="05000000000000000000" pitchFamily="2" charset="2"/>
                <a:buChar char="§"/>
              </a:pPr>
              <a:r>
                <a:rPr lang="en-US" sz="1600" dirty="0">
                  <a:solidFill>
                    <a:prstClr val="black"/>
                  </a:solidFill>
                  <a:cs typeface="Andes"/>
                </a:rPr>
                <a:t>Property cover for public assets by Government Service Insurance System General insurance Group (GSIS)</a:t>
              </a:r>
            </a:p>
            <a:p>
              <a:pPr marL="163285" indent="-163285" defTabSz="435427">
                <a:buFont typeface="Wingdings" panose="05000000000000000000" pitchFamily="2" charset="2"/>
                <a:buChar char="§"/>
              </a:pPr>
              <a:r>
                <a:rPr lang="en-US" sz="1600" dirty="0">
                  <a:solidFill>
                    <a:prstClr val="black"/>
                  </a:solidFill>
                  <a:cs typeface="Andes"/>
                </a:rPr>
                <a:t>Local government units required by law to purchase insurance for crucial property; only ca. 30% actually covered</a:t>
              </a:r>
            </a:p>
          </p:txBody>
        </p:sp>
        <p:grpSp>
          <p:nvGrpSpPr>
            <p:cNvPr id="26" name="Gruppieren 39"/>
            <p:cNvGrpSpPr/>
            <p:nvPr/>
          </p:nvGrpSpPr>
          <p:grpSpPr>
            <a:xfrm>
              <a:off x="-652971" y="10414398"/>
              <a:ext cx="4498787" cy="291628"/>
              <a:chOff x="12373560" y="1774423"/>
              <a:chExt cx="4309799" cy="54377"/>
            </a:xfrm>
          </p:grpSpPr>
          <p:cxnSp>
            <p:nvCxnSpPr>
              <p:cNvPr id="27" name="Straight Connector 75"/>
              <p:cNvCxnSpPr/>
              <p:nvPr/>
            </p:nvCxnSpPr>
            <p:spPr>
              <a:xfrm>
                <a:off x="12373560" y="1828800"/>
                <a:ext cx="3980802"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16353910" y="1774423"/>
                <a:ext cx="329449" cy="54377"/>
              </a:xfrm>
              <a:prstGeom prst="line">
                <a:avLst/>
              </a:prstGeom>
              <a:ln w="3175" cmpd="sng">
                <a:gradFill flip="none" rotWithShape="1">
                  <a:gsLst>
                    <a:gs pos="0">
                      <a:srgbClr val="0070C0"/>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grpSp>
        <p:nvGrpSpPr>
          <p:cNvPr id="29" name="Group 28"/>
          <p:cNvGrpSpPr/>
          <p:nvPr/>
        </p:nvGrpSpPr>
        <p:grpSpPr>
          <a:xfrm>
            <a:off x="9749240" y="3962400"/>
            <a:ext cx="7455292" cy="2743202"/>
            <a:chOff x="9075987" y="10408246"/>
            <a:chExt cx="6105860" cy="3840481"/>
          </a:xfrm>
        </p:grpSpPr>
        <p:sp>
          <p:nvSpPr>
            <p:cNvPr id="30" name="Rechteck 35"/>
            <p:cNvSpPr/>
            <p:nvPr/>
          </p:nvSpPr>
          <p:spPr>
            <a:xfrm>
              <a:off x="9573124" y="11017074"/>
              <a:ext cx="4709948" cy="3231653"/>
            </a:xfrm>
            <a:prstGeom prst="rect">
              <a:avLst/>
            </a:prstGeom>
            <a:noFill/>
          </p:spPr>
          <p:txBody>
            <a:bodyPr wrap="square" rtlCol="0">
              <a:spAutoFit/>
            </a:bodyPr>
            <a:lstStyle/>
            <a:p>
              <a:pPr defTabSz="435427"/>
              <a:r>
                <a:rPr lang="en-US" sz="1600" b="1" dirty="0">
                  <a:solidFill>
                    <a:srgbClr val="00B050"/>
                  </a:solidFill>
                  <a:latin typeface="+mj-lt"/>
                  <a:cs typeface="Andes"/>
                </a:rPr>
                <a:t>SUPPLEMENTARY</a:t>
              </a:r>
            </a:p>
            <a:p>
              <a:pPr marL="163285" indent="-163285" defTabSz="435427">
                <a:buFont typeface="Wingdings" panose="05000000000000000000" pitchFamily="2" charset="2"/>
                <a:buChar char="§"/>
              </a:pPr>
              <a:r>
                <a:rPr lang="en-US" sz="1600" dirty="0" err="1">
                  <a:solidFill>
                    <a:prstClr val="black"/>
                  </a:solidFill>
                  <a:latin typeface="+mj-lt"/>
                  <a:cs typeface="Andes"/>
                </a:rPr>
                <a:t>Unprogrammed</a:t>
              </a:r>
              <a:r>
                <a:rPr lang="en-US" sz="1600" dirty="0">
                  <a:solidFill>
                    <a:prstClr val="black"/>
                  </a:solidFill>
                  <a:latin typeface="+mj-lt"/>
                  <a:cs typeface="Andes"/>
                </a:rPr>
                <a:t> Fund for relief operations, rehabilitation and reconstruction works </a:t>
              </a:r>
            </a:p>
            <a:p>
              <a:pPr marL="163285" indent="-163285" defTabSz="435427">
                <a:buFont typeface="Wingdings" panose="05000000000000000000" pitchFamily="2" charset="2"/>
                <a:buChar char="§"/>
              </a:pPr>
              <a:r>
                <a:rPr lang="en-US" sz="1600" dirty="0">
                  <a:solidFill>
                    <a:prstClr val="black"/>
                  </a:solidFill>
                  <a:latin typeface="+mj-lt"/>
                  <a:cs typeface="Andes"/>
                </a:rPr>
                <a:t>Only available if total revenue collections exceed original revenue targets</a:t>
              </a:r>
            </a:p>
            <a:p>
              <a:pPr marL="163285" indent="-163285" defTabSz="435427">
                <a:buFont typeface="Wingdings" panose="05000000000000000000" pitchFamily="2" charset="2"/>
                <a:buChar char="§"/>
              </a:pPr>
              <a:endParaRPr lang="de-DE" sz="1600" dirty="0">
                <a:solidFill>
                  <a:prstClr val="black"/>
                </a:solidFill>
                <a:latin typeface="+mj-lt"/>
                <a:cs typeface="Andes"/>
              </a:endParaRPr>
            </a:p>
            <a:p>
              <a:pPr marL="163285" indent="-163285" defTabSz="435427">
                <a:buFont typeface="Wingdings" panose="05000000000000000000" pitchFamily="2" charset="2"/>
                <a:buChar char="§"/>
              </a:pPr>
              <a:endParaRPr lang="de-DE" sz="1600" dirty="0">
                <a:solidFill>
                  <a:prstClr val="black"/>
                </a:solidFill>
                <a:latin typeface="+mj-lt"/>
                <a:cs typeface="Andes"/>
              </a:endParaRPr>
            </a:p>
          </p:txBody>
        </p:sp>
        <p:grpSp>
          <p:nvGrpSpPr>
            <p:cNvPr id="31" name="Gruppieren 40"/>
            <p:cNvGrpSpPr/>
            <p:nvPr/>
          </p:nvGrpSpPr>
          <p:grpSpPr>
            <a:xfrm>
              <a:off x="9075987" y="10976121"/>
              <a:ext cx="5003432" cy="41031"/>
              <a:chOff x="11477183" y="1816388"/>
              <a:chExt cx="7249521" cy="13703"/>
            </a:xfrm>
          </p:grpSpPr>
          <p:cxnSp>
            <p:nvCxnSpPr>
              <p:cNvPr id="33" name="Straight Connector 75"/>
              <p:cNvCxnSpPr/>
              <p:nvPr/>
            </p:nvCxnSpPr>
            <p:spPr>
              <a:xfrm>
                <a:off x="12373560" y="1828800"/>
                <a:ext cx="6353144" cy="1291"/>
              </a:xfrm>
              <a:prstGeom prst="line">
                <a:avLst/>
              </a:prstGeom>
              <a:ln w="31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79"/>
              <p:cNvCxnSpPr/>
              <p:nvPr/>
            </p:nvCxnSpPr>
            <p:spPr>
              <a:xfrm flipH="1" flipV="1">
                <a:off x="11477183" y="1816388"/>
                <a:ext cx="896384" cy="12938"/>
              </a:xfrm>
              <a:prstGeom prst="line">
                <a:avLst/>
              </a:prstGeom>
              <a:ln w="3175" cmpd="sng">
                <a:gradFill flip="none" rotWithShape="1">
                  <a:gsLst>
                    <a:gs pos="0">
                      <a:srgbClr val="00B050"/>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sp>
          <p:nvSpPr>
            <p:cNvPr id="32" name="Rechteck 57"/>
            <p:cNvSpPr/>
            <p:nvPr/>
          </p:nvSpPr>
          <p:spPr>
            <a:xfrm>
              <a:off x="9953119" y="10408246"/>
              <a:ext cx="5228728" cy="473975"/>
            </a:xfrm>
            <a:prstGeom prst="rect">
              <a:avLst/>
            </a:prstGeom>
          </p:spPr>
          <p:txBody>
            <a:bodyPr wrap="none">
              <a:spAutoFit/>
            </a:bodyPr>
            <a:lstStyle/>
            <a:p>
              <a:pPr defTabSz="435427"/>
              <a:r>
                <a:rPr lang="en-US" sz="1600" dirty="0">
                  <a:solidFill>
                    <a:srgbClr val="00B050"/>
                  </a:solidFill>
                  <a:latin typeface="+mj-lt"/>
                  <a:cs typeface="Times New Roman" panose="02020603050405020304" pitchFamily="18" charset="0"/>
                </a:rPr>
                <a:t>EX-POST INSTRUMENTS / POLICIES</a:t>
              </a:r>
              <a:endParaRPr lang="de-DE" sz="1600" dirty="0">
                <a:solidFill>
                  <a:srgbClr val="00B050"/>
                </a:solidFill>
                <a:latin typeface="+mj-lt"/>
              </a:endParaRPr>
            </a:p>
          </p:txBody>
        </p:sp>
      </p:grpSp>
      <p:grpSp>
        <p:nvGrpSpPr>
          <p:cNvPr id="35" name="Group 34"/>
          <p:cNvGrpSpPr/>
          <p:nvPr/>
        </p:nvGrpSpPr>
        <p:grpSpPr>
          <a:xfrm>
            <a:off x="10041730" y="5486400"/>
            <a:ext cx="6065391" cy="1615686"/>
            <a:chOff x="9212141" y="10607928"/>
            <a:chExt cx="5179219" cy="2261960"/>
          </a:xfrm>
        </p:grpSpPr>
        <p:sp>
          <p:nvSpPr>
            <p:cNvPr id="36" name="Rechteck 35"/>
            <p:cNvSpPr/>
            <p:nvPr/>
          </p:nvSpPr>
          <p:spPr>
            <a:xfrm>
              <a:off x="9681413" y="11017074"/>
              <a:ext cx="4709947" cy="1852814"/>
            </a:xfrm>
            <a:prstGeom prst="rect">
              <a:avLst/>
            </a:prstGeom>
            <a:noFill/>
          </p:spPr>
          <p:txBody>
            <a:bodyPr wrap="square" rtlCol="0">
              <a:spAutoFit/>
            </a:bodyPr>
            <a:lstStyle/>
            <a:p>
              <a:pPr defTabSz="435427"/>
              <a:r>
                <a:rPr lang="en-US" sz="1600" b="1" dirty="0">
                  <a:solidFill>
                    <a:srgbClr val="00B050"/>
                  </a:solidFill>
                  <a:latin typeface="+mj-lt"/>
                  <a:cs typeface="Andes"/>
                </a:rPr>
                <a:t>INTERNATIONAL ASSISTANCE</a:t>
              </a:r>
            </a:p>
            <a:p>
              <a:pPr marL="163285" indent="-163285" defTabSz="435427">
                <a:buFont typeface="Wingdings" panose="05000000000000000000" pitchFamily="2" charset="2"/>
                <a:buChar char="§"/>
              </a:pPr>
              <a:r>
                <a:rPr lang="en-US" sz="1600" dirty="0">
                  <a:latin typeface="TimesNewRoman"/>
                </a:rPr>
                <a:t>As of Jan. 2014, international donors contributed US$663m to relief efforts </a:t>
              </a:r>
              <a:r>
                <a:rPr lang="de-DE" sz="1600" dirty="0">
                  <a:latin typeface="TimesNewRoman"/>
                </a:rPr>
                <a:t>in response to </a:t>
              </a:r>
              <a:r>
                <a:rPr lang="en-US" sz="1600" dirty="0">
                  <a:latin typeface="TimesNewRoman"/>
                </a:rPr>
                <a:t>Typhoon </a:t>
              </a:r>
              <a:r>
                <a:rPr lang="en-US" sz="1600" i="1" dirty="0">
                  <a:latin typeface="TimesNewRoman"/>
                </a:rPr>
                <a:t>Haiyan</a:t>
              </a:r>
              <a:endParaRPr lang="de-DE" sz="1600" i="1" dirty="0">
                <a:latin typeface="TimesNewRoman"/>
              </a:endParaRPr>
            </a:p>
          </p:txBody>
        </p:sp>
        <p:grpSp>
          <p:nvGrpSpPr>
            <p:cNvPr id="37" name="Gruppieren 40"/>
            <p:cNvGrpSpPr/>
            <p:nvPr/>
          </p:nvGrpSpPr>
          <p:grpSpPr>
            <a:xfrm>
              <a:off x="9212141" y="10607928"/>
              <a:ext cx="4867279" cy="409223"/>
              <a:chOff x="11674457" y="1693424"/>
              <a:chExt cx="7052247" cy="136667"/>
            </a:xfrm>
          </p:grpSpPr>
          <p:cxnSp>
            <p:nvCxnSpPr>
              <p:cNvPr id="38" name="Straight Connector 75"/>
              <p:cNvCxnSpPr/>
              <p:nvPr/>
            </p:nvCxnSpPr>
            <p:spPr>
              <a:xfrm>
                <a:off x="12373560" y="1828800"/>
                <a:ext cx="6353144" cy="1291"/>
              </a:xfrm>
              <a:prstGeom prst="line">
                <a:avLst/>
              </a:prstGeom>
              <a:ln w="3175" cmpd="sng">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79"/>
              <p:cNvCxnSpPr/>
              <p:nvPr/>
            </p:nvCxnSpPr>
            <p:spPr>
              <a:xfrm flipH="1" flipV="1">
                <a:off x="11674457" y="1693424"/>
                <a:ext cx="699110" cy="134047"/>
              </a:xfrm>
              <a:prstGeom prst="line">
                <a:avLst/>
              </a:prstGeom>
              <a:ln w="3175" cmpd="sng">
                <a:gradFill flip="none" rotWithShape="1">
                  <a:gsLst>
                    <a:gs pos="0">
                      <a:srgbClr val="00B050"/>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grpSp>
        <p:nvGrpSpPr>
          <p:cNvPr id="40" name="Group 39"/>
          <p:cNvGrpSpPr/>
          <p:nvPr/>
        </p:nvGrpSpPr>
        <p:grpSpPr>
          <a:xfrm>
            <a:off x="897731" y="7010400"/>
            <a:ext cx="7848600" cy="1199670"/>
            <a:chOff x="-745734" y="10414398"/>
            <a:chExt cx="5241445" cy="2851201"/>
          </a:xfrm>
        </p:grpSpPr>
        <p:sp>
          <p:nvSpPr>
            <p:cNvPr id="41" name="Rechteck 33"/>
            <p:cNvSpPr/>
            <p:nvPr/>
          </p:nvSpPr>
          <p:spPr>
            <a:xfrm>
              <a:off x="-745734" y="10705424"/>
              <a:ext cx="5241445" cy="2560175"/>
            </a:xfrm>
            <a:prstGeom prst="rect">
              <a:avLst/>
            </a:prstGeom>
            <a:noFill/>
          </p:spPr>
          <p:txBody>
            <a:bodyPr wrap="square" rtlCol="0">
              <a:spAutoFit/>
            </a:bodyPr>
            <a:lstStyle/>
            <a:p>
              <a:pPr defTabSz="435427"/>
              <a:r>
                <a:rPr lang="en-US" sz="1600" b="1" dirty="0" smtClean="0">
                  <a:solidFill>
                    <a:srgbClr val="0070C0"/>
                  </a:solidFill>
                  <a:latin typeface="+mj-lt"/>
                  <a:cs typeface="Andes"/>
                </a:rPr>
                <a:t>UNDER DEVELOPMENT</a:t>
              </a:r>
              <a:endParaRPr lang="en-US" sz="1600" b="1" dirty="0">
                <a:solidFill>
                  <a:srgbClr val="0070C0"/>
                </a:solidFill>
                <a:latin typeface="+mj-lt"/>
                <a:cs typeface="Andes"/>
              </a:endParaRPr>
            </a:p>
            <a:p>
              <a:pPr marL="163285" indent="-163285" defTabSz="435427">
                <a:buFont typeface="Wingdings" panose="05000000000000000000" pitchFamily="2" charset="2"/>
                <a:buChar char="§"/>
              </a:pPr>
              <a:r>
                <a:rPr lang="en-US" sz="1600" dirty="0">
                  <a:solidFill>
                    <a:prstClr val="black"/>
                  </a:solidFill>
                  <a:cs typeface="Andes"/>
                </a:rPr>
                <a:t>Subnational joint catastrophe insurance program, potentially supported with the People’s Survival Fund (PHP 1 BN = 0.3% of GDP</a:t>
              </a:r>
              <a:r>
                <a:rPr lang="en-US" sz="1600" dirty="0" smtClean="0">
                  <a:solidFill>
                    <a:prstClr val="black"/>
                  </a:solidFill>
                  <a:cs typeface="Andes"/>
                </a:rPr>
                <a:t>)</a:t>
              </a:r>
            </a:p>
            <a:p>
              <a:pPr marL="163285" indent="-163285" defTabSz="435427">
                <a:buFont typeface="Wingdings" panose="05000000000000000000" pitchFamily="2" charset="2"/>
                <a:buChar char="§"/>
              </a:pPr>
              <a:r>
                <a:rPr lang="en-US" sz="1600" dirty="0"/>
                <a:t>P</a:t>
              </a:r>
              <a:r>
                <a:rPr lang="en-US" sz="1600" dirty="0" smtClean="0"/>
                <a:t>roperty </a:t>
              </a:r>
              <a:r>
                <a:rPr lang="en-US" sz="1600" dirty="0"/>
                <a:t>catastrophe risk pool for homeowners and SMEs</a:t>
              </a:r>
              <a:endParaRPr lang="en-US" sz="1600" dirty="0">
                <a:solidFill>
                  <a:prstClr val="black"/>
                </a:solidFill>
                <a:cs typeface="Andes"/>
              </a:endParaRPr>
            </a:p>
          </p:txBody>
        </p:sp>
        <p:grpSp>
          <p:nvGrpSpPr>
            <p:cNvPr id="42" name="Gruppieren 39"/>
            <p:cNvGrpSpPr/>
            <p:nvPr/>
          </p:nvGrpSpPr>
          <p:grpSpPr>
            <a:xfrm>
              <a:off x="-652971" y="10414398"/>
              <a:ext cx="4498787" cy="291628"/>
              <a:chOff x="12373560" y="1774423"/>
              <a:chExt cx="4309799" cy="54377"/>
            </a:xfrm>
          </p:grpSpPr>
          <p:cxnSp>
            <p:nvCxnSpPr>
              <p:cNvPr id="43" name="Straight Connector 75"/>
              <p:cNvCxnSpPr/>
              <p:nvPr/>
            </p:nvCxnSpPr>
            <p:spPr>
              <a:xfrm>
                <a:off x="12373560" y="1828800"/>
                <a:ext cx="3980802"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16353910" y="1774423"/>
                <a:ext cx="329449" cy="54377"/>
              </a:xfrm>
              <a:prstGeom prst="line">
                <a:avLst/>
              </a:prstGeom>
              <a:ln w="3175" cmpd="sng">
                <a:gradFill flip="none" rotWithShape="1">
                  <a:gsLst>
                    <a:gs pos="0">
                      <a:srgbClr val="0070C0"/>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grpSp>
        <p:nvGrpSpPr>
          <p:cNvPr id="46" name="Group 45"/>
          <p:cNvGrpSpPr/>
          <p:nvPr/>
        </p:nvGrpSpPr>
        <p:grpSpPr>
          <a:xfrm>
            <a:off x="952648" y="6137797"/>
            <a:ext cx="7793683" cy="1199670"/>
            <a:chOff x="-745734" y="10414398"/>
            <a:chExt cx="5241445" cy="2851200"/>
          </a:xfrm>
        </p:grpSpPr>
        <p:sp>
          <p:nvSpPr>
            <p:cNvPr id="47" name="Rechteck 33"/>
            <p:cNvSpPr/>
            <p:nvPr/>
          </p:nvSpPr>
          <p:spPr>
            <a:xfrm>
              <a:off x="-745734" y="10705424"/>
              <a:ext cx="5241445" cy="2560174"/>
            </a:xfrm>
            <a:prstGeom prst="rect">
              <a:avLst/>
            </a:prstGeom>
            <a:noFill/>
          </p:spPr>
          <p:txBody>
            <a:bodyPr wrap="square" rtlCol="0">
              <a:spAutoFit/>
            </a:bodyPr>
            <a:lstStyle/>
            <a:p>
              <a:pPr defTabSz="435427"/>
              <a:r>
                <a:rPr lang="en-US" sz="1600" b="1" dirty="0" smtClean="0">
                  <a:solidFill>
                    <a:srgbClr val="0070C0"/>
                  </a:solidFill>
                  <a:latin typeface="+mj-lt"/>
                  <a:cs typeface="Andes"/>
                </a:rPr>
                <a:t>AGRICULTURAL INSURANCE</a:t>
              </a:r>
              <a:endParaRPr lang="en-US" sz="1600" b="1" dirty="0">
                <a:solidFill>
                  <a:srgbClr val="0070C0"/>
                </a:solidFill>
                <a:latin typeface="+mj-lt"/>
                <a:cs typeface="Andes"/>
              </a:endParaRPr>
            </a:p>
            <a:p>
              <a:pPr marL="163285" indent="-163285" defTabSz="435427">
                <a:buFont typeface="Wingdings" panose="05000000000000000000" pitchFamily="2" charset="2"/>
                <a:buChar char="§"/>
              </a:pPr>
              <a:r>
                <a:rPr lang="en-US" sz="1600" dirty="0" smtClean="0"/>
                <a:t>Available </a:t>
              </a:r>
              <a:r>
                <a:rPr lang="en-US" sz="1600" dirty="0"/>
                <a:t>through the </a:t>
              </a:r>
              <a:r>
                <a:rPr lang="en-US" sz="1600" dirty="0" smtClean="0"/>
                <a:t>Philippine </a:t>
              </a:r>
              <a:r>
                <a:rPr lang="en-US" sz="1600" dirty="0"/>
                <a:t>Crop Insurance </a:t>
              </a:r>
              <a:r>
                <a:rPr lang="en-US" sz="1600" dirty="0" smtClean="0"/>
                <a:t>Corporation</a:t>
              </a:r>
            </a:p>
            <a:p>
              <a:pPr marL="163285" indent="-163285" defTabSz="435427">
                <a:buFont typeface="Wingdings" panose="05000000000000000000" pitchFamily="2" charset="2"/>
                <a:buChar char="§"/>
              </a:pPr>
              <a:r>
                <a:rPr lang="en-US" sz="1600" dirty="0" smtClean="0"/>
                <a:t>Significant </a:t>
              </a:r>
              <a:r>
                <a:rPr lang="en-US" sz="1600" dirty="0"/>
                <a:t>uptake of micro insurance schemes to protect households and farmers</a:t>
              </a:r>
              <a:endParaRPr lang="en-US" sz="1600" dirty="0">
                <a:solidFill>
                  <a:prstClr val="black"/>
                </a:solidFill>
                <a:cs typeface="Andes"/>
              </a:endParaRPr>
            </a:p>
          </p:txBody>
        </p:sp>
        <p:grpSp>
          <p:nvGrpSpPr>
            <p:cNvPr id="48" name="Gruppieren 39"/>
            <p:cNvGrpSpPr/>
            <p:nvPr/>
          </p:nvGrpSpPr>
          <p:grpSpPr>
            <a:xfrm>
              <a:off x="-652971" y="10414398"/>
              <a:ext cx="4498787" cy="291628"/>
              <a:chOff x="12373560" y="1774423"/>
              <a:chExt cx="4309799" cy="54377"/>
            </a:xfrm>
          </p:grpSpPr>
          <p:cxnSp>
            <p:nvCxnSpPr>
              <p:cNvPr id="49" name="Straight Connector 75"/>
              <p:cNvCxnSpPr/>
              <p:nvPr/>
            </p:nvCxnSpPr>
            <p:spPr>
              <a:xfrm>
                <a:off x="12373560" y="1828800"/>
                <a:ext cx="3980802" cy="0"/>
              </a:xfrm>
              <a:prstGeom prst="line">
                <a:avLst/>
              </a:prstGeom>
              <a:ln w="3175"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16353910" y="1774423"/>
                <a:ext cx="329449" cy="54377"/>
              </a:xfrm>
              <a:prstGeom prst="line">
                <a:avLst/>
              </a:prstGeom>
              <a:ln w="3175" cmpd="sng">
                <a:gradFill flip="none" rotWithShape="1">
                  <a:gsLst>
                    <a:gs pos="0">
                      <a:srgbClr val="0070C0"/>
                    </a:gs>
                    <a:gs pos="100000">
                      <a:srgbClr val="FFFFFF"/>
                    </a:gs>
                  </a:gsLst>
                  <a:lin ang="0" scaled="1"/>
                  <a:tileRect/>
                </a:gra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589572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3"/>
          <p:cNvSpPr>
            <a:spLocks/>
          </p:cNvSpPr>
          <p:nvPr/>
        </p:nvSpPr>
        <p:spPr bwMode="auto">
          <a:xfrm>
            <a:off x="540285" y="381000"/>
            <a:ext cx="16799978" cy="595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0" tIns="0" rIns="0" bIns="0">
            <a:prstTxWarp prst="textNoShape">
              <a:avLst/>
            </a:prstTxWarp>
          </a:bodyPr>
          <a:lstStyle/>
          <a:p>
            <a:pPr defTabSz="650263">
              <a:spcBef>
                <a:spcPts val="1707"/>
              </a:spcBef>
              <a:spcAft>
                <a:spcPts val="1707"/>
              </a:spcAft>
            </a:pPr>
            <a:r>
              <a:rPr lang="en-US" sz="4400" b="1" dirty="0">
                <a:solidFill>
                  <a:srgbClr val="5C5C5C"/>
                </a:solidFill>
                <a:latin typeface="Helvetica Neue" charset="0"/>
                <a:ea typeface="Helvetica Neue" charset="0"/>
                <a:cs typeface="Helvetica Neue" charset="0"/>
              </a:rPr>
              <a:t>A</a:t>
            </a:r>
            <a:r>
              <a:rPr lang="en-US" sz="4400" b="1" dirty="0" smtClean="0">
                <a:solidFill>
                  <a:srgbClr val="5C5C5C"/>
                </a:solidFill>
                <a:latin typeface="Helvetica Neue" charset="0"/>
                <a:ea typeface="Helvetica Neue" charset="0"/>
                <a:cs typeface="Helvetica Neue" charset="0"/>
              </a:rPr>
              <a:t>pproach </a:t>
            </a:r>
            <a:r>
              <a:rPr lang="en-US" sz="4400" b="1" dirty="0">
                <a:solidFill>
                  <a:srgbClr val="5C5C5C"/>
                </a:solidFill>
                <a:latin typeface="Helvetica Neue" charset="0"/>
                <a:ea typeface="Helvetica Neue" charset="0"/>
                <a:cs typeface="Helvetica Neue" charset="0"/>
              </a:rPr>
              <a:t>to climate and disaster risk management</a:t>
            </a:r>
          </a:p>
        </p:txBody>
      </p:sp>
      <p:pic>
        <p:nvPicPr>
          <p:cNvPr id="52" name="Picture 51" descr="GFDRR_Primary Logo_BW-Shade.png"/>
          <p:cNvPicPr>
            <a:picLocks noChangeAspect="1"/>
          </p:cNvPicPr>
          <p:nvPr/>
        </p:nvPicPr>
        <p:blipFill>
          <a:blip r:embed="rId3">
            <a:alphaModFix amt="83000"/>
          </a:blip>
          <a:srcRect/>
          <a:stretch>
            <a:fillRect/>
          </a:stretch>
        </p:blipFill>
        <p:spPr bwMode="auto">
          <a:xfrm>
            <a:off x="14080331" y="8632725"/>
            <a:ext cx="2762250" cy="615472"/>
          </a:xfrm>
          <a:prstGeom prst="rect">
            <a:avLst/>
          </a:prstGeom>
          <a:noFill/>
          <a:ln w="9525">
            <a:noFill/>
            <a:miter lim="800000"/>
            <a:headEnd/>
            <a:tailEnd/>
          </a:ln>
        </p:spPr>
      </p:pic>
      <p:cxnSp>
        <p:nvCxnSpPr>
          <p:cNvPr id="53" name="Straight Connector 52"/>
          <p:cNvCxnSpPr/>
          <p:nvPr/>
        </p:nvCxnSpPr>
        <p:spPr bwMode="auto">
          <a:xfrm>
            <a:off x="540286" y="1142999"/>
            <a:ext cx="7772400" cy="0"/>
          </a:xfrm>
          <a:prstGeom prst="line">
            <a:avLst/>
          </a:prstGeom>
          <a:solidFill>
            <a:srgbClr val="FFFFFF"/>
          </a:solidFill>
          <a:ln w="57150" cap="flat" cmpd="sng" algn="ctr">
            <a:solidFill>
              <a:srgbClr val="3A81BA"/>
            </a:solidFill>
            <a:prstDash val="solid"/>
            <a:round/>
            <a:headEnd type="none" w="med" len="med"/>
            <a:tailEnd type="none" w="med" len="med"/>
          </a:ln>
          <a:effectLst/>
        </p:spPr>
      </p:cxnSp>
      <p:pic>
        <p:nvPicPr>
          <p:cNvPr id="8" name="Picture 7"/>
          <p:cNvPicPr>
            <a:picLocks noChangeAspect="1"/>
          </p:cNvPicPr>
          <p:nvPr/>
        </p:nvPicPr>
        <p:blipFill>
          <a:blip r:embed="rId4"/>
          <a:stretch>
            <a:fillRect/>
          </a:stretch>
        </p:blipFill>
        <p:spPr>
          <a:xfrm>
            <a:off x="516731" y="1238687"/>
            <a:ext cx="13302642" cy="8009510"/>
          </a:xfrm>
          <a:prstGeom prst="rect">
            <a:avLst/>
          </a:prstGeom>
        </p:spPr>
      </p:pic>
    </p:spTree>
    <p:extLst>
      <p:ext uri="{BB962C8B-B14F-4D97-AF65-F5344CB8AC3E}">
        <p14:creationId xmlns:p14="http://schemas.microsoft.com/office/powerpoint/2010/main" val="1399063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3"/>
          <p:cNvSpPr>
            <a:spLocks/>
          </p:cNvSpPr>
          <p:nvPr/>
        </p:nvSpPr>
        <p:spPr bwMode="auto">
          <a:xfrm>
            <a:off x="540285" y="381000"/>
            <a:ext cx="16799978" cy="595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0" tIns="0" rIns="0" bIns="0">
            <a:prstTxWarp prst="textNoShape">
              <a:avLst/>
            </a:prstTxWarp>
          </a:bodyPr>
          <a:lstStyle/>
          <a:p>
            <a:pPr defTabSz="650263">
              <a:spcBef>
                <a:spcPts val="1707"/>
              </a:spcBef>
              <a:spcAft>
                <a:spcPts val="1707"/>
              </a:spcAft>
            </a:pPr>
            <a:r>
              <a:rPr lang="en-US" sz="4400" b="1" dirty="0" smtClean="0">
                <a:solidFill>
                  <a:srgbClr val="5C5C5C"/>
                </a:solidFill>
                <a:latin typeface="Helvetica Neue" charset="0"/>
                <a:ea typeface="Helvetica Neue" charset="0"/>
                <a:cs typeface="Helvetica Neue" charset="0"/>
              </a:rPr>
              <a:t>Prevent exposure to new risk</a:t>
            </a:r>
            <a:endParaRPr lang="en-US" sz="4400" b="1" dirty="0">
              <a:solidFill>
                <a:srgbClr val="5C5C5C"/>
              </a:solidFill>
              <a:latin typeface="Helvetica Neue" charset="0"/>
              <a:ea typeface="Helvetica Neue" charset="0"/>
              <a:cs typeface="Helvetica Neue" charset="0"/>
            </a:endParaRPr>
          </a:p>
        </p:txBody>
      </p:sp>
      <p:pic>
        <p:nvPicPr>
          <p:cNvPr id="52" name="Picture 51" descr="GFDRR_Primary Logo_BW-Shade.png"/>
          <p:cNvPicPr>
            <a:picLocks noChangeAspect="1"/>
          </p:cNvPicPr>
          <p:nvPr/>
        </p:nvPicPr>
        <p:blipFill>
          <a:blip r:embed="rId2">
            <a:alphaModFix amt="83000"/>
          </a:blip>
          <a:srcRect/>
          <a:stretch>
            <a:fillRect/>
          </a:stretch>
        </p:blipFill>
        <p:spPr bwMode="auto">
          <a:xfrm>
            <a:off x="14080331" y="8632725"/>
            <a:ext cx="2762250" cy="615472"/>
          </a:xfrm>
          <a:prstGeom prst="rect">
            <a:avLst/>
          </a:prstGeom>
          <a:noFill/>
          <a:ln w="9525">
            <a:noFill/>
            <a:miter lim="800000"/>
            <a:headEnd/>
            <a:tailEnd/>
          </a:ln>
        </p:spPr>
      </p:pic>
      <p:cxnSp>
        <p:nvCxnSpPr>
          <p:cNvPr id="53" name="Straight Connector 52"/>
          <p:cNvCxnSpPr/>
          <p:nvPr/>
        </p:nvCxnSpPr>
        <p:spPr bwMode="auto">
          <a:xfrm>
            <a:off x="540286" y="1142999"/>
            <a:ext cx="7772400" cy="0"/>
          </a:xfrm>
          <a:prstGeom prst="line">
            <a:avLst/>
          </a:prstGeom>
          <a:solidFill>
            <a:srgbClr val="FFFFFF"/>
          </a:solidFill>
          <a:ln w="57150" cap="flat" cmpd="sng" algn="ctr">
            <a:solidFill>
              <a:srgbClr val="3A81BA"/>
            </a:solidFill>
            <a:prstDash val="solid"/>
            <a:round/>
            <a:headEnd type="none" w="med" len="med"/>
            <a:tailEnd type="none" w="med" len="med"/>
          </a:ln>
          <a:effectLst/>
        </p:spPr>
      </p:cxnSp>
      <p:sp>
        <p:nvSpPr>
          <p:cNvPr id="16" name="Content Placeholder 2"/>
          <p:cNvSpPr>
            <a:spLocks noGrp="1"/>
          </p:cNvSpPr>
          <p:nvPr>
            <p:ph idx="1"/>
          </p:nvPr>
        </p:nvSpPr>
        <p:spPr>
          <a:xfrm>
            <a:off x="530352" y="1673352"/>
            <a:ext cx="12559379" cy="8080248"/>
          </a:xfrm>
        </p:spPr>
        <p:txBody>
          <a:bodyPr>
            <a:normAutofit/>
          </a:bodyPr>
          <a:lstStyle/>
          <a:p>
            <a:r>
              <a:rPr lang="en-US" sz="3200" b="1" dirty="0" smtClean="0">
                <a:latin typeface="Calibri" panose="020F0502020204030204" pitchFamily="34" charset="0"/>
              </a:rPr>
              <a:t>Approach:</a:t>
            </a:r>
            <a:endParaRPr lang="en-US" sz="3200" b="1" dirty="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dirty="0">
              <a:latin typeface="Calibri" panose="020F0502020204030204" pitchFamily="34" charset="0"/>
            </a:endParaRPr>
          </a:p>
        </p:txBody>
      </p:sp>
      <p:graphicFrame>
        <p:nvGraphicFramePr>
          <p:cNvPr id="17" name="Content Placeholder 3"/>
          <p:cNvGraphicFramePr>
            <a:graphicFrameLocks/>
          </p:cNvGraphicFramePr>
          <p:nvPr>
            <p:extLst>
              <p:ext uri="{D42A27DB-BD31-4B8C-83A1-F6EECF244321}">
                <p14:modId xmlns:p14="http://schemas.microsoft.com/office/powerpoint/2010/main" val="930304298"/>
              </p:ext>
            </p:extLst>
          </p:nvPr>
        </p:nvGraphicFramePr>
        <p:xfrm>
          <a:off x="211931" y="2514600"/>
          <a:ext cx="9525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8331" y="0"/>
            <a:ext cx="7772400" cy="7772400"/>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41932" y="5943601"/>
            <a:ext cx="2285999" cy="3047999"/>
          </a:xfrm>
          <a:prstGeom prst="rect">
            <a:avLst/>
          </a:prstGeom>
        </p:spPr>
      </p:pic>
    </p:spTree>
    <p:extLst>
      <p:ext uri="{BB962C8B-B14F-4D97-AF65-F5344CB8AC3E}">
        <p14:creationId xmlns:p14="http://schemas.microsoft.com/office/powerpoint/2010/main" val="3453395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3"/>
          <p:cNvSpPr>
            <a:spLocks/>
          </p:cNvSpPr>
          <p:nvPr/>
        </p:nvSpPr>
        <p:spPr bwMode="auto">
          <a:xfrm>
            <a:off x="540285" y="381000"/>
            <a:ext cx="16799978" cy="595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0" tIns="0" rIns="0" bIns="0">
            <a:prstTxWarp prst="textNoShape">
              <a:avLst/>
            </a:prstTxWarp>
          </a:bodyPr>
          <a:lstStyle/>
          <a:p>
            <a:pPr defTabSz="650263">
              <a:spcBef>
                <a:spcPts val="1707"/>
              </a:spcBef>
              <a:spcAft>
                <a:spcPts val="1707"/>
              </a:spcAft>
            </a:pPr>
            <a:r>
              <a:rPr lang="en-US" sz="4400" b="1" dirty="0">
                <a:solidFill>
                  <a:srgbClr val="5C5C5C"/>
                </a:solidFill>
                <a:latin typeface="Helvetica Neue" charset="0"/>
                <a:ea typeface="Helvetica Neue" charset="0"/>
                <a:cs typeface="Helvetica Neue" charset="0"/>
              </a:rPr>
              <a:t>Reduce existing risk</a:t>
            </a:r>
          </a:p>
          <a:p>
            <a:pPr defTabSz="650263">
              <a:spcBef>
                <a:spcPts val="1707"/>
              </a:spcBef>
              <a:spcAft>
                <a:spcPts val="1707"/>
              </a:spcAft>
            </a:pPr>
            <a:endParaRPr lang="en-US" sz="4400" b="1" dirty="0">
              <a:solidFill>
                <a:srgbClr val="5C5C5C"/>
              </a:solidFill>
              <a:latin typeface="Helvetica Neue" charset="0"/>
              <a:ea typeface="Helvetica Neue" charset="0"/>
              <a:cs typeface="Helvetica Neue" charset="0"/>
            </a:endParaRPr>
          </a:p>
        </p:txBody>
      </p:sp>
      <p:pic>
        <p:nvPicPr>
          <p:cNvPr id="52" name="Picture 51" descr="GFDRR_Primary Logo_BW-Shade.png"/>
          <p:cNvPicPr>
            <a:picLocks noChangeAspect="1"/>
          </p:cNvPicPr>
          <p:nvPr/>
        </p:nvPicPr>
        <p:blipFill>
          <a:blip r:embed="rId2">
            <a:alphaModFix amt="83000"/>
          </a:blip>
          <a:srcRect/>
          <a:stretch>
            <a:fillRect/>
          </a:stretch>
        </p:blipFill>
        <p:spPr bwMode="auto">
          <a:xfrm>
            <a:off x="14080331" y="8632725"/>
            <a:ext cx="2762250" cy="615472"/>
          </a:xfrm>
          <a:prstGeom prst="rect">
            <a:avLst/>
          </a:prstGeom>
          <a:noFill/>
          <a:ln w="9525">
            <a:noFill/>
            <a:miter lim="800000"/>
            <a:headEnd/>
            <a:tailEnd/>
          </a:ln>
        </p:spPr>
      </p:pic>
      <p:cxnSp>
        <p:nvCxnSpPr>
          <p:cNvPr id="53" name="Straight Connector 52"/>
          <p:cNvCxnSpPr/>
          <p:nvPr/>
        </p:nvCxnSpPr>
        <p:spPr bwMode="auto">
          <a:xfrm>
            <a:off x="540286" y="1142999"/>
            <a:ext cx="7772400" cy="0"/>
          </a:xfrm>
          <a:prstGeom prst="line">
            <a:avLst/>
          </a:prstGeom>
          <a:solidFill>
            <a:srgbClr val="FFFFFF"/>
          </a:solidFill>
          <a:ln w="57150" cap="flat" cmpd="sng" algn="ctr">
            <a:solidFill>
              <a:srgbClr val="3A81BA"/>
            </a:solidFill>
            <a:prstDash val="solid"/>
            <a:round/>
            <a:headEnd type="none" w="med" len="med"/>
            <a:tailEnd type="none" w="med" len="med"/>
          </a:ln>
          <a:effectLst/>
        </p:spPr>
      </p:cxnSp>
      <p:sp>
        <p:nvSpPr>
          <p:cNvPr id="16" name="Content Placeholder 2"/>
          <p:cNvSpPr>
            <a:spLocks noGrp="1"/>
          </p:cNvSpPr>
          <p:nvPr>
            <p:ph idx="1"/>
          </p:nvPr>
        </p:nvSpPr>
        <p:spPr>
          <a:xfrm>
            <a:off x="530352" y="1673352"/>
            <a:ext cx="12559379" cy="8080248"/>
          </a:xfrm>
        </p:spPr>
        <p:txBody>
          <a:bodyPr>
            <a:normAutofit/>
          </a:bodyPr>
          <a:lstStyle/>
          <a:p>
            <a:r>
              <a:rPr lang="en-US" sz="3200" b="1" dirty="0" smtClean="0">
                <a:latin typeface="Calibri" panose="020F0502020204030204" pitchFamily="34" charset="0"/>
              </a:rPr>
              <a:t>Approach:</a:t>
            </a:r>
            <a:endParaRPr lang="en-US" sz="3200" b="1" dirty="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dirty="0">
              <a:latin typeface="Calibri" panose="020F0502020204030204" pitchFamily="34" charset="0"/>
            </a:endParaRPr>
          </a:p>
        </p:txBody>
      </p:sp>
      <p:graphicFrame>
        <p:nvGraphicFramePr>
          <p:cNvPr id="17" name="Content Placeholder 3"/>
          <p:cNvGraphicFramePr>
            <a:graphicFrameLocks/>
          </p:cNvGraphicFramePr>
          <p:nvPr>
            <p:extLst>
              <p:ext uri="{D42A27DB-BD31-4B8C-83A1-F6EECF244321}">
                <p14:modId xmlns:p14="http://schemas.microsoft.com/office/powerpoint/2010/main" val="4239679902"/>
              </p:ext>
            </p:extLst>
          </p:nvPr>
        </p:nvGraphicFramePr>
        <p:xfrm>
          <a:off x="211930" y="2514600"/>
          <a:ext cx="1053268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60931" y="1602252"/>
            <a:ext cx="4689619" cy="335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9"/>
          <a:stretch>
            <a:fillRect/>
          </a:stretch>
        </p:blipFill>
        <p:spPr>
          <a:xfrm>
            <a:off x="11260931" y="5219630"/>
            <a:ext cx="4689619" cy="3238570"/>
          </a:xfrm>
          <a:prstGeom prst="rect">
            <a:avLst/>
          </a:prstGeom>
        </p:spPr>
      </p:pic>
    </p:spTree>
    <p:extLst>
      <p:ext uri="{BB962C8B-B14F-4D97-AF65-F5344CB8AC3E}">
        <p14:creationId xmlns:p14="http://schemas.microsoft.com/office/powerpoint/2010/main" val="2061896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3"/>
          <p:cNvSpPr>
            <a:spLocks/>
          </p:cNvSpPr>
          <p:nvPr/>
        </p:nvSpPr>
        <p:spPr bwMode="auto">
          <a:xfrm>
            <a:off x="540285" y="381000"/>
            <a:ext cx="16799978" cy="5953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w="12700">
            <a:noFill/>
            <a:miter lim="0"/>
            <a:headEnd/>
            <a:tailEnd/>
          </a:ln>
        </p:spPr>
        <p:txBody>
          <a:bodyPr lIns="0" tIns="0" rIns="0" bIns="0">
            <a:prstTxWarp prst="textNoShape">
              <a:avLst/>
            </a:prstTxWarp>
          </a:bodyPr>
          <a:lstStyle/>
          <a:p>
            <a:pPr defTabSz="650263">
              <a:spcBef>
                <a:spcPts val="1707"/>
              </a:spcBef>
              <a:spcAft>
                <a:spcPts val="1707"/>
              </a:spcAft>
            </a:pPr>
            <a:r>
              <a:rPr lang="en-US" sz="4400" b="1" dirty="0" smtClean="0">
                <a:solidFill>
                  <a:srgbClr val="5C5C5C"/>
                </a:solidFill>
                <a:latin typeface="Helvetica Neue" charset="0"/>
                <a:ea typeface="Helvetica Neue" charset="0"/>
                <a:cs typeface="Helvetica Neue" charset="0"/>
              </a:rPr>
              <a:t>Prepare for the next disaster</a:t>
            </a:r>
            <a:endParaRPr lang="en-US" sz="4400" b="1" dirty="0">
              <a:solidFill>
                <a:srgbClr val="5C5C5C"/>
              </a:solidFill>
              <a:latin typeface="Helvetica Neue" charset="0"/>
              <a:ea typeface="Helvetica Neue" charset="0"/>
              <a:cs typeface="Helvetica Neue" charset="0"/>
            </a:endParaRPr>
          </a:p>
        </p:txBody>
      </p:sp>
      <p:pic>
        <p:nvPicPr>
          <p:cNvPr id="52" name="Picture 51" descr="GFDRR_Primary Logo_BW-Shade.png"/>
          <p:cNvPicPr>
            <a:picLocks noChangeAspect="1"/>
          </p:cNvPicPr>
          <p:nvPr/>
        </p:nvPicPr>
        <p:blipFill>
          <a:blip r:embed="rId2">
            <a:alphaModFix amt="83000"/>
          </a:blip>
          <a:srcRect/>
          <a:stretch>
            <a:fillRect/>
          </a:stretch>
        </p:blipFill>
        <p:spPr bwMode="auto">
          <a:xfrm>
            <a:off x="14080331" y="8632725"/>
            <a:ext cx="2762250" cy="615472"/>
          </a:xfrm>
          <a:prstGeom prst="rect">
            <a:avLst/>
          </a:prstGeom>
          <a:noFill/>
          <a:ln w="9525">
            <a:noFill/>
            <a:miter lim="800000"/>
            <a:headEnd/>
            <a:tailEnd/>
          </a:ln>
        </p:spPr>
      </p:pic>
      <p:cxnSp>
        <p:nvCxnSpPr>
          <p:cNvPr id="53" name="Straight Connector 52"/>
          <p:cNvCxnSpPr/>
          <p:nvPr/>
        </p:nvCxnSpPr>
        <p:spPr bwMode="auto">
          <a:xfrm>
            <a:off x="540286" y="1142999"/>
            <a:ext cx="7772400" cy="0"/>
          </a:xfrm>
          <a:prstGeom prst="line">
            <a:avLst/>
          </a:prstGeom>
          <a:solidFill>
            <a:srgbClr val="FFFFFF"/>
          </a:solidFill>
          <a:ln w="57150" cap="flat" cmpd="sng" algn="ctr">
            <a:solidFill>
              <a:srgbClr val="3A81BA"/>
            </a:solidFill>
            <a:prstDash val="solid"/>
            <a:round/>
            <a:headEnd type="none" w="med" len="med"/>
            <a:tailEnd type="none" w="med" len="med"/>
          </a:ln>
          <a:effectLst/>
        </p:spPr>
      </p:cxnSp>
      <p:sp>
        <p:nvSpPr>
          <p:cNvPr id="16" name="Content Placeholder 2"/>
          <p:cNvSpPr>
            <a:spLocks noGrp="1"/>
          </p:cNvSpPr>
          <p:nvPr>
            <p:ph idx="1"/>
          </p:nvPr>
        </p:nvSpPr>
        <p:spPr>
          <a:xfrm>
            <a:off x="530352" y="1673352"/>
            <a:ext cx="12559379" cy="8080248"/>
          </a:xfrm>
        </p:spPr>
        <p:txBody>
          <a:bodyPr>
            <a:normAutofit/>
          </a:bodyPr>
          <a:lstStyle/>
          <a:p>
            <a:r>
              <a:rPr lang="en-US" sz="3200" b="1" dirty="0" smtClean="0">
                <a:latin typeface="Calibri" panose="020F0502020204030204" pitchFamily="34" charset="0"/>
              </a:rPr>
              <a:t>Approach:</a:t>
            </a:r>
            <a:endParaRPr lang="en-US" sz="3200" b="1" dirty="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a:p>
            <a:endParaRPr lang="en-US" dirty="0" smtClean="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b="1" dirty="0">
              <a:latin typeface="Calibri" panose="020F0502020204030204" pitchFamily="34" charset="0"/>
            </a:endParaRPr>
          </a:p>
          <a:p>
            <a:pPr>
              <a:lnSpc>
                <a:spcPct val="100000"/>
              </a:lnSpc>
              <a:spcBef>
                <a:spcPts val="600"/>
              </a:spcBef>
            </a:pPr>
            <a:endParaRPr lang="en-US" sz="2400" b="1" dirty="0" smtClean="0">
              <a:latin typeface="Calibri" panose="020F0502020204030204" pitchFamily="34" charset="0"/>
            </a:endParaRPr>
          </a:p>
          <a:p>
            <a:pPr>
              <a:lnSpc>
                <a:spcPct val="100000"/>
              </a:lnSpc>
              <a:spcBef>
                <a:spcPts val="600"/>
              </a:spcBef>
            </a:pPr>
            <a:endParaRPr lang="en-US" sz="2400" dirty="0">
              <a:latin typeface="Calibri" panose="020F0502020204030204" pitchFamily="34" charset="0"/>
            </a:endParaRPr>
          </a:p>
        </p:txBody>
      </p:sp>
      <p:graphicFrame>
        <p:nvGraphicFramePr>
          <p:cNvPr id="17" name="Content Placeholder 3"/>
          <p:cNvGraphicFramePr>
            <a:graphicFrameLocks/>
          </p:cNvGraphicFramePr>
          <p:nvPr>
            <p:extLst>
              <p:ext uri="{D42A27DB-BD31-4B8C-83A1-F6EECF244321}">
                <p14:modId xmlns:p14="http://schemas.microsoft.com/office/powerpoint/2010/main" val="3805142597"/>
              </p:ext>
            </p:extLst>
          </p:nvPr>
        </p:nvGraphicFramePr>
        <p:xfrm>
          <a:off x="211931" y="2514600"/>
          <a:ext cx="9525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9555956" y="2590800"/>
            <a:ext cx="7768097" cy="4419600"/>
          </a:xfrm>
          <a:prstGeom prst="rect">
            <a:avLst/>
          </a:prstGeom>
        </p:spPr>
      </p:pic>
    </p:spTree>
    <p:extLst>
      <p:ext uri="{BB962C8B-B14F-4D97-AF65-F5344CB8AC3E}">
        <p14:creationId xmlns:p14="http://schemas.microsoft.com/office/powerpoint/2010/main" val="1712067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GFDRR PPT Template _FINAL">
  <a:themeElements>
    <a:clrScheme name="">
      <a:dk1>
        <a:srgbClr val="000000"/>
      </a:dk1>
      <a:lt1>
        <a:srgbClr val="FFFFFF"/>
      </a:lt1>
      <a:dk2>
        <a:srgbClr val="A7A7A7"/>
      </a:dk2>
      <a:lt2>
        <a:srgbClr val="535353"/>
      </a:lt2>
      <a:accent1>
        <a:srgbClr val="3A81BA"/>
      </a:accent1>
      <a:accent2>
        <a:srgbClr val="D89F39"/>
      </a:accent2>
      <a:accent3>
        <a:srgbClr val="FFFFFF"/>
      </a:accent3>
      <a:accent4>
        <a:srgbClr val="000000"/>
      </a:accent4>
      <a:accent5>
        <a:srgbClr val="AEC1D9"/>
      </a:accent5>
      <a:accent6>
        <a:srgbClr val="C49033"/>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3A81BA"/>
          </a:solidFill>
          <a:prstDash val="solid"/>
          <a:round/>
          <a:headEnd type="none" w="med" len="med"/>
          <a:tailEnd type="none" w="med" len="med"/>
        </a:ln>
        <a:effectLst>
          <a:outerShdw blurRad="50800" dist="25400" dir="5400000" algn="ctr" rotWithShape="0">
            <a:srgbClr val="000000">
              <a:alpha val="34999"/>
            </a:srgbClr>
          </a:outerShdw>
        </a:effectLst>
      </a:spPr>
      <a:bodyPr vert="horz" wrap="square" lIns="65022" tIns="65022" rIns="65022" bIns="65022" numCol="1" anchor="ctr" anchorCtr="0" compatLnSpc="1">
        <a:prstTxWarp prst="textNoShape">
          <a:avLst/>
        </a:prstTxWarp>
      </a:bodyPr>
      <a:lstStyle>
        <a:defPPr marL="457200" marR="0" indent="0" algn="l" defTabSz="895350" rtl="0" eaLnBrk="1" fontAlgn="base" latinLnBrk="0" hangingPunct="0">
          <a:lnSpc>
            <a:spcPct val="100000"/>
          </a:lnSpc>
          <a:spcBef>
            <a:spcPct val="0"/>
          </a:spcBef>
          <a:spcAft>
            <a:spcPct val="0"/>
          </a:spcAft>
          <a:buClrTx/>
          <a:buSzTx/>
          <a:buFontTx/>
          <a:buNone/>
          <a:tabLst/>
          <a:defRPr kumimoji="0" lang="en-US" sz="3300" b="0" i="0" u="none" strike="noStrike" cap="none" normalizeH="0" baseline="0">
            <a:ln>
              <a:noFill/>
            </a:ln>
            <a:solidFill>
              <a:srgbClr val="000000"/>
            </a:solidFill>
            <a:effectLst/>
            <a:latin typeface="Trebuchet MS" charset="0"/>
            <a:ea typeface="Trebuchet MS" charset="0"/>
            <a:cs typeface="Trebuchet MS" charset="0"/>
            <a:sym typeface="Trebuchet MS" charset="0"/>
          </a:defRPr>
        </a:defPPr>
      </a:lstStyle>
    </a:spDef>
    <a:lnDef>
      <a:spPr bwMode="auto">
        <a:xfrm>
          <a:off x="0" y="0"/>
          <a:ext cx="1" cy="1"/>
        </a:xfrm>
        <a:custGeom>
          <a:avLst/>
          <a:gdLst/>
          <a:ahLst/>
          <a:cxnLst/>
          <a:rect l="0" t="0" r="0" b="0"/>
          <a:pathLst/>
        </a:custGeom>
        <a:solidFill>
          <a:srgbClr val="FFFFFF"/>
        </a:solidFill>
        <a:ln w="25400" cap="flat" cmpd="sng" algn="ctr">
          <a:solidFill>
            <a:srgbClr val="3A81BA"/>
          </a:solidFill>
          <a:prstDash val="solid"/>
          <a:round/>
          <a:headEnd type="none" w="med" len="med"/>
          <a:tailEnd type="none" w="med" len="med"/>
        </a:ln>
        <a:effectLst>
          <a:outerShdw blurRad="50800" dist="25400" dir="5400000" algn="ctr" rotWithShape="0">
            <a:srgbClr val="000000">
              <a:alpha val="34999"/>
            </a:srgbClr>
          </a:outerShdw>
        </a:effectLst>
      </a:spPr>
      <a:bodyPr vert="horz" wrap="square" lIns="65022" tIns="65022" rIns="65022" bIns="65022" numCol="1" anchor="ctr" anchorCtr="0" compatLnSpc="1">
        <a:prstTxWarp prst="textNoShape">
          <a:avLst/>
        </a:prstTxWarp>
      </a:bodyPr>
      <a:lstStyle>
        <a:defPPr marL="457200" marR="0" indent="0" algn="l" defTabSz="895350" rtl="0" eaLnBrk="1" fontAlgn="base" latinLnBrk="0" hangingPunct="0">
          <a:lnSpc>
            <a:spcPct val="100000"/>
          </a:lnSpc>
          <a:spcBef>
            <a:spcPct val="0"/>
          </a:spcBef>
          <a:spcAft>
            <a:spcPct val="0"/>
          </a:spcAft>
          <a:buClrTx/>
          <a:buSzTx/>
          <a:buFontTx/>
          <a:buNone/>
          <a:tabLst/>
          <a:defRPr kumimoji="0" lang="en-US" sz="3300" b="0" i="0" u="none" strike="noStrike" cap="none" normalizeH="0" baseline="0">
            <a:ln>
              <a:noFill/>
            </a:ln>
            <a:solidFill>
              <a:srgbClr val="000000"/>
            </a:solidFill>
            <a:effectLst/>
            <a:latin typeface="Trebuchet MS" charset="0"/>
            <a:ea typeface="Trebuchet MS" charset="0"/>
            <a:cs typeface="Trebuchet MS" charset="0"/>
            <a:sym typeface="Trebuchet MS" charset="0"/>
          </a:defRPr>
        </a:defPPr>
      </a:lstStyle>
    </a:lnDef>
  </a:objectDefaults>
  <a:extraClrSchemeLst/>
</a:theme>
</file>

<file path=ppt/theme/theme2.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3A81BA"/>
      </a:accent1>
      <a:accent2>
        <a:srgbClr val="D89F39"/>
      </a:accent2>
      <a:accent3>
        <a:srgbClr val="FFFFFF"/>
      </a:accent3>
      <a:accent4>
        <a:srgbClr val="000000"/>
      </a:accent4>
      <a:accent5>
        <a:srgbClr val="AEC1D9"/>
      </a:accent5>
      <a:accent6>
        <a:srgbClr val="C49033"/>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GFDRR PPT Template _FINAL</Template>
  <TotalTime>4948</TotalTime>
  <Words>1458</Words>
  <Application>Microsoft Office PowerPoint</Application>
  <PresentationFormat>Custom</PresentationFormat>
  <Paragraphs>217</Paragraphs>
  <Slides>13</Slides>
  <Notes>7</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13</vt:i4>
      </vt:variant>
    </vt:vector>
  </HeadingPairs>
  <TitlesOfParts>
    <vt:vector size="31" baseType="lpstr">
      <vt:lpstr>Malgun Gothic</vt:lpstr>
      <vt:lpstr>MS PGothic</vt:lpstr>
      <vt:lpstr>MS PGothic</vt:lpstr>
      <vt:lpstr>Andes</vt:lpstr>
      <vt:lpstr>Andes ExtraLight</vt:lpstr>
      <vt:lpstr>Arial</vt:lpstr>
      <vt:lpstr>Arial Bold</vt:lpstr>
      <vt:lpstr>Avenir Roman</vt:lpstr>
      <vt:lpstr>Calibri</vt:lpstr>
      <vt:lpstr>Helvetica</vt:lpstr>
      <vt:lpstr>Helvetica Neue</vt:lpstr>
      <vt:lpstr>Helvetica Neue Light</vt:lpstr>
      <vt:lpstr>Times New Roman</vt:lpstr>
      <vt:lpstr>TimesNewRoman</vt:lpstr>
      <vt:lpstr>Trebuchet MS</vt:lpstr>
      <vt:lpstr>Wingdings</vt:lpstr>
      <vt:lpstr>GFDRR PPT Template _FINAL</vt:lpstr>
      <vt:lpstr>Full Page Interior</vt:lpstr>
      <vt:lpstr>INTEGRATED DISASTER RISK MANAGEMENT IN THE PHILIPPINES</vt:lpstr>
      <vt:lpstr>PowerPoint Presentation</vt:lpstr>
      <vt:lpstr>PowerPoint Presentation</vt:lpstr>
      <vt:lpstr>Evolution of GFDRR and World Bank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Consultative Group of GFDRR</dc:title>
  <dc:creator>Henriette B. Mampuya</dc:creator>
  <cp:lastModifiedBy>Jon Mikel Walton</cp:lastModifiedBy>
  <cp:revision>89</cp:revision>
  <dcterms:created xsi:type="dcterms:W3CDTF">2014-04-28T03:17:58Z</dcterms:created>
  <dcterms:modified xsi:type="dcterms:W3CDTF">2016-04-26T14:22:30Z</dcterms:modified>
</cp:coreProperties>
</file>