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28" r:id="rId1"/>
  </p:sldMasterIdLst>
  <p:notesMasterIdLst>
    <p:notesMasterId r:id="rId11"/>
  </p:notesMasterIdLst>
  <p:handoutMasterIdLst>
    <p:handoutMasterId r:id="rId12"/>
  </p:handoutMasterIdLst>
  <p:sldIdLst>
    <p:sldId id="2970" r:id="rId2"/>
    <p:sldId id="2997" r:id="rId3"/>
    <p:sldId id="2988" r:id="rId4"/>
    <p:sldId id="2998" r:id="rId5"/>
    <p:sldId id="2999" r:id="rId6"/>
    <p:sldId id="2989" r:id="rId7"/>
    <p:sldId id="2995" r:id="rId8"/>
    <p:sldId id="2990" r:id="rId9"/>
    <p:sldId id="3001" r:id="rId10"/>
  </p:sldIdLst>
  <p:sldSz cx="9144000" cy="5143500" type="screen16x9"/>
  <p:notesSz cx="6858000" cy="9144000"/>
  <p:defaultTextStyle>
    <a:defPPr>
      <a:defRPr lang="en-US"/>
    </a:defPPr>
    <a:lvl1pPr algn="l" defTabSz="684213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Lato Light"/>
        <a:ea typeface="+mn-ea"/>
        <a:cs typeface="+mn-cs"/>
      </a:defRPr>
    </a:lvl1pPr>
    <a:lvl2pPr marL="341313" indent="-169863" algn="l" defTabSz="684213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Lato Light"/>
        <a:ea typeface="+mn-ea"/>
        <a:cs typeface="+mn-cs"/>
      </a:defRPr>
    </a:lvl2pPr>
    <a:lvl3pPr marL="684213" indent="-341313" algn="l" defTabSz="684213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Lato Light"/>
        <a:ea typeface="+mn-ea"/>
        <a:cs typeface="+mn-cs"/>
      </a:defRPr>
    </a:lvl3pPr>
    <a:lvl4pPr marL="1027113" indent="-512763" algn="l" defTabSz="684213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Lato Light"/>
        <a:ea typeface="+mn-ea"/>
        <a:cs typeface="+mn-cs"/>
      </a:defRPr>
    </a:lvl4pPr>
    <a:lvl5pPr marL="1370013" indent="-684213" algn="l" defTabSz="684213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Lato Light"/>
        <a:ea typeface="+mn-ea"/>
        <a:cs typeface="+mn-cs"/>
      </a:defRPr>
    </a:lvl5pPr>
    <a:lvl6pPr marL="2286000" algn="l" defTabSz="914400" rtl="0" eaLnBrk="1" latinLnBrk="0" hangingPunct="1">
      <a:defRPr sz="1300" kern="1200">
        <a:solidFill>
          <a:schemeClr val="tx1"/>
        </a:solidFill>
        <a:latin typeface="Lato Light"/>
        <a:ea typeface="+mn-ea"/>
        <a:cs typeface="+mn-cs"/>
      </a:defRPr>
    </a:lvl6pPr>
    <a:lvl7pPr marL="2743200" algn="l" defTabSz="914400" rtl="0" eaLnBrk="1" latinLnBrk="0" hangingPunct="1">
      <a:defRPr sz="1300" kern="1200">
        <a:solidFill>
          <a:schemeClr val="tx1"/>
        </a:solidFill>
        <a:latin typeface="Lato Light"/>
        <a:ea typeface="+mn-ea"/>
        <a:cs typeface="+mn-cs"/>
      </a:defRPr>
    </a:lvl7pPr>
    <a:lvl8pPr marL="3200400" algn="l" defTabSz="914400" rtl="0" eaLnBrk="1" latinLnBrk="0" hangingPunct="1">
      <a:defRPr sz="1300" kern="1200">
        <a:solidFill>
          <a:schemeClr val="tx1"/>
        </a:solidFill>
        <a:latin typeface="Lato Light"/>
        <a:ea typeface="+mn-ea"/>
        <a:cs typeface="+mn-cs"/>
      </a:defRPr>
    </a:lvl8pPr>
    <a:lvl9pPr marL="3657600" algn="l" defTabSz="914400" rtl="0" eaLnBrk="1" latinLnBrk="0" hangingPunct="1">
      <a:defRPr sz="1300" kern="1200">
        <a:solidFill>
          <a:schemeClr val="tx1"/>
        </a:solidFill>
        <a:latin typeface="Lato Ligh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9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C7B94"/>
    <a:srgbClr val="767171"/>
    <a:srgbClr val="EE732E"/>
    <a:srgbClr val="C2BFB6"/>
    <a:srgbClr val="7F6658"/>
    <a:srgbClr val="EE7325"/>
    <a:srgbClr val="0E0E0E"/>
    <a:srgbClr val="027101"/>
    <a:srgbClr val="000000"/>
    <a:srgbClr val="AA8A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446" autoAdjust="0"/>
    <p:restoredTop sz="93981" autoAdjust="0"/>
  </p:normalViewPr>
  <p:slideViewPr>
    <p:cSldViewPr snapToGrid="0" snapToObjects="1">
      <p:cViewPr varScale="1">
        <p:scale>
          <a:sx n="140" d="100"/>
          <a:sy n="140" d="100"/>
        </p:scale>
        <p:origin x="792" y="184"/>
      </p:cViewPr>
      <p:guideLst>
        <p:guide orient="horz" pos="1629"/>
        <p:guide pos="2880"/>
      </p:guideLst>
    </p:cSldViewPr>
  </p:slideViewPr>
  <p:notesTextViewPr>
    <p:cViewPr>
      <p:scale>
        <a:sx n="20" d="100"/>
        <a:sy n="2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 snapToGrid="0" snapToObjects="1">
      <p:cViewPr varScale="1">
        <p:scale>
          <a:sx n="106" d="100"/>
          <a:sy n="106" d="100"/>
        </p:scale>
        <p:origin x="3232" y="19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notesMaster" Target="notesMasters/notesMaster1.xml"/><Relationship Id="rId12" Type="http://schemas.openxmlformats.org/officeDocument/2006/relationships/handoutMaster" Target="handoutMasters/handoutMaster1.xml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1828434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1828434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2D2CDEC8-4BEF-4E6C-90EB-3FA456D6C1C9}" type="datetimeFigureOut">
              <a:rPr lang="en-US"/>
              <a:pPr>
                <a:defRPr/>
              </a:pPr>
              <a:t>7/12/18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1828434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defTabSz="1828434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76C04443-CBA0-43E8-B65A-CE25205AB53E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1828434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Calibri Ligh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1828434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Calibri Light"/>
              </a:defRPr>
            </a:lvl1pPr>
          </a:lstStyle>
          <a:p>
            <a:pPr>
              <a:defRPr/>
            </a:pPr>
            <a:fld id="{CE706C90-1D6C-4C45-967E-4E37CA44FFF2}" type="datetimeFigureOut">
              <a:rPr lang="en-US"/>
              <a:pPr>
                <a:defRPr/>
              </a:pPr>
              <a:t>7/12/18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1828434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Calibri Ligh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defTabSz="1828434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Calibri Light"/>
              </a:defRPr>
            </a:lvl1pPr>
          </a:lstStyle>
          <a:p>
            <a:pPr>
              <a:defRPr/>
            </a:pPr>
            <a:fld id="{9EA871CF-78F8-437A-8790-0037A0107173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341313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Calibri Light"/>
        <a:ea typeface="+mn-ea"/>
        <a:cs typeface="+mn-cs"/>
      </a:defRPr>
    </a:lvl1pPr>
    <a:lvl2pPr marL="341313" algn="l" defTabSz="341313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Calibri Light"/>
        <a:ea typeface="+mn-ea"/>
        <a:cs typeface="+mn-cs"/>
      </a:defRPr>
    </a:lvl2pPr>
    <a:lvl3pPr marL="684213" algn="l" defTabSz="341313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Calibri Light"/>
        <a:ea typeface="+mn-ea"/>
        <a:cs typeface="+mn-cs"/>
      </a:defRPr>
    </a:lvl3pPr>
    <a:lvl4pPr marL="1027113" algn="l" defTabSz="341313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Calibri Light"/>
        <a:ea typeface="+mn-ea"/>
        <a:cs typeface="+mn-cs"/>
      </a:defRPr>
    </a:lvl4pPr>
    <a:lvl5pPr marL="1370013" algn="l" defTabSz="341313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Calibri Light"/>
        <a:ea typeface="+mn-ea"/>
        <a:cs typeface="+mn-cs"/>
      </a:defRPr>
    </a:lvl5pPr>
    <a:lvl6pPr marL="1713857" algn="l" defTabSz="342771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6629" algn="l" defTabSz="342771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399400" algn="l" defTabSz="342771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2171" algn="l" defTabSz="342771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8284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018552-88D3-4786-8AF2-27AB6D4793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pPr marL="0" marR="0" lvl="0" indent="0" algn="r" defTabSz="18284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50738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500" dirty="0"/>
              <a:t>Credit: Flaticon.com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A871CF-78F8-437A-8790-0037A0107173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50661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28224D-7442-EE4C-8E5B-1C65E221FE39}" type="slidenum">
              <a:rPr lang="es-ES" smtClean="0"/>
              <a:t>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932785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13041402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F18E77B-5B8B-46FB-9F0E-6C5D30A9FF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>
            <a:lvl1pPr>
              <a:defRPr>
                <a:latin typeface="Lato Light" charset="0"/>
              </a:defRPr>
            </a:lvl1pPr>
          </a:lstStyle>
          <a:p>
            <a:pPr>
              <a:defRPr/>
            </a:pPr>
            <a:fld id="{3FFDDC3C-4B68-47A9-AF74-C060B32CD63C}" type="datetimeFigureOut">
              <a:rPr lang="en-US"/>
              <a:pPr>
                <a:defRPr/>
              </a:pPr>
              <a:t>7/12/18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2728E7F-27F0-4916-9262-1A96091FF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7C7C97F-09AB-4B2D-9BAE-833C324CA5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FC0BB4-FB89-4E57-A907-2D766790AF46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219371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05A0127-841E-4876-A577-16CF11F950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>
            <a:lvl1pPr>
              <a:defRPr>
                <a:latin typeface="Lato Light" charset="0"/>
              </a:defRPr>
            </a:lvl1pPr>
          </a:lstStyle>
          <a:p>
            <a:pPr>
              <a:defRPr/>
            </a:pPr>
            <a:fld id="{A8CB63FA-7EEE-444E-8F9E-A94A3708459F}" type="datetimeFigureOut">
              <a:rPr lang="en-US"/>
              <a:pPr>
                <a:defRPr/>
              </a:pPr>
              <a:t>7/12/18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5810147-91C6-4754-AD01-D19D02C44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A3EE1A4-E0F4-4054-8126-FE199E493B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20BC12-2A61-4F73-9DE1-3A5458B9D58A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134632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laceholder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1050"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617962863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laceholder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4572000" y="0"/>
            <a:ext cx="4572000" cy="5143500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1050"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437744120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Placeholder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4572000" y="0"/>
            <a:ext cx="4572000" cy="2571750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1050"/>
            </a:lvl1pPr>
          </a:lstStyle>
          <a:p>
            <a:pPr lvl="0"/>
            <a:endParaRPr lang="en-US" noProof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572000" cy="2571750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1050"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946802364"/>
      </p:ext>
    </p:extLst>
  </p:cSld>
  <p:clrMapOvr>
    <a:masterClrMapping/>
  </p:clrMapOvr>
  <p:transition spd="slow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3_Placeholder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4572000" y="2571750"/>
            <a:ext cx="4572000" cy="2571750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1050"/>
            </a:lvl1pPr>
          </a:lstStyle>
          <a:p>
            <a:pPr lvl="0"/>
            <a:endParaRPr lang="en-US" noProof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2571750"/>
            <a:ext cx="4572000" cy="2571750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1050"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549401633"/>
      </p:ext>
    </p:extLst>
  </p:cSld>
  <p:clrMapOvr>
    <a:masterClrMapping/>
  </p:clrMapOvr>
  <p:transition spd="slow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Placeholder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0" y="2571750"/>
            <a:ext cx="4572000" cy="2571750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1050"/>
            </a:lvl1pPr>
          </a:lstStyle>
          <a:p>
            <a:pPr lvl="0"/>
            <a:endParaRPr lang="en-US" noProof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572000" cy="2571750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1050"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499133862"/>
      </p:ext>
    </p:extLst>
  </p:cSld>
  <p:clrMapOvr>
    <a:masterClrMapping/>
  </p:clrMapOvr>
  <p:transition spd="slow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Placeholder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4572000" y="2571750"/>
            <a:ext cx="4572000" cy="2571750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1050"/>
            </a:lvl1pPr>
          </a:lstStyle>
          <a:p>
            <a:pPr lvl="0"/>
            <a:endParaRPr lang="en-US" noProof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4572000" y="0"/>
            <a:ext cx="4572000" cy="2571750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1050"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181693674"/>
      </p:ext>
    </p:extLst>
  </p:cSld>
  <p:clrMapOvr>
    <a:masterClrMapping/>
  </p:clrMapOvr>
  <p:transition spd="slow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Placeholder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3353674" cy="5143500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1050"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029424139"/>
      </p:ext>
    </p:extLst>
  </p:cSld>
  <p:clrMapOvr>
    <a:masterClrMapping/>
  </p:clrMapOvr>
  <p:transition spd="slow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Placeholder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2294094" y="0"/>
            <a:ext cx="2258243" cy="1566084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1050"/>
            </a:lvl1pPr>
          </a:lstStyle>
          <a:p>
            <a:pPr lvl="0"/>
            <a:endParaRPr lang="en-US" noProof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1605741"/>
            <a:ext cx="2258242" cy="1566084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1050"/>
            </a:lvl1pPr>
          </a:lstStyle>
          <a:p>
            <a:pPr lvl="0"/>
            <a:endParaRPr lang="en-US" noProof="0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6884018" y="0"/>
            <a:ext cx="2259982" cy="1566084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1050"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4588187" y="1619310"/>
            <a:ext cx="2258243" cy="1552515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1050"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064572380"/>
      </p:ext>
    </p:extLst>
  </p:cSld>
  <p:clrMapOvr>
    <a:masterClrMapping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9804F4D-7E05-4860-BE85-929BDA3F60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>
            <a:lvl1pPr>
              <a:defRPr>
                <a:latin typeface="Lato Light" charset="0"/>
              </a:defRPr>
            </a:lvl1pPr>
          </a:lstStyle>
          <a:p>
            <a:pPr>
              <a:defRPr/>
            </a:pPr>
            <a:fld id="{EDCF992F-2335-4C2F-A890-90014633045E}" type="datetimeFigureOut">
              <a:rPr lang="en-US"/>
              <a:pPr>
                <a:defRPr/>
              </a:pPr>
              <a:t>7/12/18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3183DF6-9D72-47EC-BA1E-EEC4F8ECB4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28B8A63-B183-4533-965A-63A35B311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AAD7EB-E5F0-42AE-818F-C03A58A73252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050219"/>
      </p:ext>
    </p:extLst>
  </p:cSld>
  <p:clrMapOvr>
    <a:masterClrMapping/>
  </p:clrMapOvr>
  <p:hf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Placeholder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947281" y="1533936"/>
            <a:ext cx="2277030" cy="1921119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1050"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3484798" y="1533936"/>
            <a:ext cx="2277030" cy="1921119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1050"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6022315" y="1533936"/>
            <a:ext cx="2277030" cy="1921119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1050"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044776719"/>
      </p:ext>
    </p:extLst>
  </p:cSld>
  <p:clrMapOvr>
    <a:masterClrMapping/>
  </p:clrMapOvr>
  <p:transition spd="slow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Placeholder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638864" y="1511955"/>
            <a:ext cx="2626129" cy="1921119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1050"/>
            </a:lvl1pPr>
          </a:lstStyle>
          <a:p>
            <a:pPr lvl="0"/>
            <a:endParaRPr lang="en-US" noProof="0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3264993" y="1511955"/>
            <a:ext cx="2626129" cy="1921119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1050"/>
            </a:lvl1pPr>
          </a:lstStyle>
          <a:p>
            <a:pPr lvl="0"/>
            <a:endParaRPr lang="en-US" noProof="0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5891122" y="1511957"/>
            <a:ext cx="2626129" cy="1921119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1050"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69336339"/>
      </p:ext>
    </p:extLst>
  </p:cSld>
  <p:clrMapOvr>
    <a:masterClrMapping/>
  </p:clrMapOvr>
  <p:transition spd="slow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Placeholder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2" y="2753592"/>
            <a:ext cx="3047999" cy="2389909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1050"/>
            </a:lvl1pPr>
          </a:lstStyle>
          <a:p>
            <a:pPr lvl="0"/>
            <a:endParaRPr lang="en-US" noProof="0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6096002" y="2753592"/>
            <a:ext cx="3047999" cy="2389909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1050"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991685410"/>
      </p:ext>
    </p:extLst>
  </p:cSld>
  <p:clrMapOvr>
    <a:masterClrMapping/>
  </p:clrMapOvr>
  <p:transition spd="slow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laceholder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572000" cy="5143500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1050"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343504013"/>
      </p:ext>
    </p:extLst>
  </p:cSld>
  <p:clrMapOvr>
    <a:masterClrMapping/>
  </p:clrMapOvr>
  <p:transition spd="slow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Placeholder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1547820" y="1458941"/>
            <a:ext cx="852476" cy="85225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750"/>
            </a:lvl1pPr>
          </a:lstStyle>
          <a:p>
            <a:pPr lvl="0"/>
            <a:endParaRPr lang="en-US" noProof="0"/>
          </a:p>
        </p:txBody>
      </p:sp>
      <p:sp>
        <p:nvSpPr>
          <p:cNvPr id="23" name="Picture Placeholder 6"/>
          <p:cNvSpPr>
            <a:spLocks noGrp="1"/>
          </p:cNvSpPr>
          <p:nvPr>
            <p:ph type="pic" sz="quarter" idx="18"/>
          </p:nvPr>
        </p:nvSpPr>
        <p:spPr>
          <a:xfrm>
            <a:off x="3386337" y="1458941"/>
            <a:ext cx="852476" cy="85225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750"/>
            </a:lvl1pPr>
          </a:lstStyle>
          <a:p>
            <a:pPr lvl="0"/>
            <a:endParaRPr lang="en-US" noProof="0"/>
          </a:p>
        </p:txBody>
      </p:sp>
      <p:sp>
        <p:nvSpPr>
          <p:cNvPr id="24" name="Picture Placeholder 6"/>
          <p:cNvSpPr>
            <a:spLocks noGrp="1"/>
          </p:cNvSpPr>
          <p:nvPr>
            <p:ph type="pic" sz="quarter" idx="19"/>
          </p:nvPr>
        </p:nvSpPr>
        <p:spPr>
          <a:xfrm>
            <a:off x="5224853" y="1458941"/>
            <a:ext cx="852476" cy="85225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750"/>
            </a:lvl1pPr>
          </a:lstStyle>
          <a:p>
            <a:pPr lvl="0"/>
            <a:endParaRPr lang="en-US" noProof="0"/>
          </a:p>
        </p:txBody>
      </p:sp>
      <p:sp>
        <p:nvSpPr>
          <p:cNvPr id="25" name="Picture Placeholder 6"/>
          <p:cNvSpPr>
            <a:spLocks noGrp="1"/>
          </p:cNvSpPr>
          <p:nvPr>
            <p:ph type="pic" sz="quarter" idx="20"/>
          </p:nvPr>
        </p:nvSpPr>
        <p:spPr>
          <a:xfrm>
            <a:off x="6849408" y="1458941"/>
            <a:ext cx="852476" cy="85225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750"/>
            </a:lvl1pPr>
          </a:lstStyle>
          <a:p>
            <a:pPr lvl="0"/>
            <a:endParaRPr lang="en-US" noProof="0"/>
          </a:p>
        </p:txBody>
      </p:sp>
      <p:sp>
        <p:nvSpPr>
          <p:cNvPr id="30" name="Picture Placeholder 6"/>
          <p:cNvSpPr>
            <a:spLocks noGrp="1"/>
          </p:cNvSpPr>
          <p:nvPr>
            <p:ph type="pic" sz="quarter" idx="21"/>
          </p:nvPr>
        </p:nvSpPr>
        <p:spPr>
          <a:xfrm>
            <a:off x="1547820" y="3176003"/>
            <a:ext cx="852476" cy="85225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750"/>
            </a:lvl1pPr>
          </a:lstStyle>
          <a:p>
            <a:pPr lvl="0"/>
            <a:endParaRPr lang="en-US" noProof="0"/>
          </a:p>
        </p:txBody>
      </p:sp>
      <p:sp>
        <p:nvSpPr>
          <p:cNvPr id="31" name="Picture Placeholder 6"/>
          <p:cNvSpPr>
            <a:spLocks noGrp="1"/>
          </p:cNvSpPr>
          <p:nvPr>
            <p:ph type="pic" sz="quarter" idx="22"/>
          </p:nvPr>
        </p:nvSpPr>
        <p:spPr>
          <a:xfrm>
            <a:off x="3386337" y="3176003"/>
            <a:ext cx="852476" cy="85225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750"/>
            </a:lvl1pPr>
          </a:lstStyle>
          <a:p>
            <a:pPr lvl="0"/>
            <a:endParaRPr lang="en-US" noProof="0"/>
          </a:p>
        </p:txBody>
      </p:sp>
      <p:sp>
        <p:nvSpPr>
          <p:cNvPr id="32" name="Picture Placeholder 6"/>
          <p:cNvSpPr>
            <a:spLocks noGrp="1"/>
          </p:cNvSpPr>
          <p:nvPr>
            <p:ph type="pic" sz="quarter" idx="23"/>
          </p:nvPr>
        </p:nvSpPr>
        <p:spPr>
          <a:xfrm>
            <a:off x="5224853" y="3176003"/>
            <a:ext cx="852476" cy="85225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750"/>
            </a:lvl1pPr>
          </a:lstStyle>
          <a:p>
            <a:pPr lvl="0"/>
            <a:endParaRPr lang="en-US" noProof="0"/>
          </a:p>
        </p:txBody>
      </p:sp>
      <p:sp>
        <p:nvSpPr>
          <p:cNvPr id="33" name="Picture Placeholder 6"/>
          <p:cNvSpPr>
            <a:spLocks noGrp="1"/>
          </p:cNvSpPr>
          <p:nvPr>
            <p:ph type="pic" sz="quarter" idx="24"/>
          </p:nvPr>
        </p:nvSpPr>
        <p:spPr>
          <a:xfrm>
            <a:off x="6849408" y="3176003"/>
            <a:ext cx="852476" cy="85225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750"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612612200"/>
      </p:ext>
    </p:extLst>
  </p:cSld>
  <p:clrMapOvr>
    <a:masterClrMapping/>
  </p:clrMapOvr>
  <p:transition spd="slow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Placeholder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2283672" cy="5143500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1050"/>
            </a:lvl1pPr>
          </a:lstStyle>
          <a:p>
            <a:pPr lvl="0"/>
            <a:endParaRPr lang="en-US" noProof="0"/>
          </a:p>
        </p:txBody>
      </p:sp>
      <p:sp>
        <p:nvSpPr>
          <p:cNvPr id="20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2288328" y="0"/>
            <a:ext cx="2283672" cy="5143500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1050"/>
            </a:lvl1pPr>
          </a:lstStyle>
          <a:p>
            <a:pPr lvl="0"/>
            <a:endParaRPr lang="en-US" noProof="0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4569206" y="0"/>
            <a:ext cx="2283672" cy="5143500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1050"/>
            </a:lvl1pPr>
          </a:lstStyle>
          <a:p>
            <a:pPr lvl="0"/>
            <a:endParaRPr lang="en-US" noProof="0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6857534" y="0"/>
            <a:ext cx="2283672" cy="5143500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1050"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980059993"/>
      </p:ext>
    </p:extLst>
  </p:cSld>
  <p:clrMapOvr>
    <a:masterClrMapping/>
  </p:clrMapOvr>
  <p:transition spd="slow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Placeholder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4424453" y="3160728"/>
            <a:ext cx="2028575" cy="1582723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1050"/>
            </a:lvl1pPr>
          </a:lstStyle>
          <a:p>
            <a:pPr lvl="0"/>
            <a:endParaRPr lang="en-US" noProof="0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772334" y="1578004"/>
            <a:ext cx="3570765" cy="3165446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1050"/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6453028" y="1578005"/>
            <a:ext cx="2028575" cy="1582723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1050"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590092488"/>
      </p:ext>
    </p:extLst>
  </p:cSld>
  <p:clrMapOvr>
    <a:masterClrMapping/>
  </p:clrMapOvr>
  <p:transition spd="slow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acbook 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542036" y="3533150"/>
            <a:ext cx="723707" cy="723519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750"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4259412" y="3542522"/>
            <a:ext cx="723707" cy="723519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750"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6919393" y="3533150"/>
            <a:ext cx="723707" cy="723519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750"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563181051"/>
      </p:ext>
    </p:extLst>
  </p:cSld>
  <p:clrMapOvr>
    <a:masterClrMapping/>
  </p:clrMapOvr>
  <p:transition spd="slow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M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3"/>
          <p:cNvSpPr>
            <a:spLocks noGrp="1"/>
          </p:cNvSpPr>
          <p:nvPr>
            <p:ph type="pic" sz="quarter" idx="14"/>
          </p:nvPr>
        </p:nvSpPr>
        <p:spPr>
          <a:xfrm>
            <a:off x="4204734" y="1652792"/>
            <a:ext cx="4939266" cy="2445684"/>
          </a:xfrm>
          <a:solidFill>
            <a:schemeClr val="bg1">
              <a:lumMod val="95000"/>
            </a:schemeClr>
          </a:solidFill>
          <a:effectLst/>
        </p:spPr>
        <p:txBody>
          <a:bodyPr rtlCol="0">
            <a:normAutofit/>
          </a:bodyPr>
          <a:lstStyle>
            <a:lvl1pPr marL="0" indent="0">
              <a:buNone/>
              <a:defRPr sz="105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618987437"/>
      </p:ext>
    </p:extLst>
  </p:cSld>
  <p:clrMapOvr>
    <a:masterClrMapping/>
  </p:clrMapOvr>
  <p:transition spd="slow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3"/>
          <p:cNvSpPr>
            <a:spLocks noGrp="1"/>
          </p:cNvSpPr>
          <p:nvPr>
            <p:ph type="pic" sz="quarter" idx="14"/>
          </p:nvPr>
        </p:nvSpPr>
        <p:spPr>
          <a:xfrm>
            <a:off x="3046552" y="0"/>
            <a:ext cx="3055283" cy="5143500"/>
          </a:xfrm>
          <a:solidFill>
            <a:schemeClr val="bg1">
              <a:lumMod val="95000"/>
            </a:schemeClr>
          </a:solidFill>
          <a:effectLst/>
        </p:spPr>
        <p:txBody>
          <a:bodyPr rtlCol="0">
            <a:normAutofit/>
          </a:bodyPr>
          <a:lstStyle>
            <a:lvl1pPr marL="0" indent="0">
              <a:buNone/>
              <a:defRPr sz="105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138404546"/>
      </p:ext>
    </p:extLst>
  </p:cSld>
  <p:clrMapOvr>
    <a:masterClrMapping/>
  </p:clrMapOvr>
  <p:transition spd="slow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A3F6115-9C10-4E32-8D33-D91AE71BD7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>
            <a:lvl1pPr>
              <a:defRPr>
                <a:latin typeface="Lato Light" charset="0"/>
              </a:defRPr>
            </a:lvl1pPr>
          </a:lstStyle>
          <a:p>
            <a:pPr>
              <a:defRPr/>
            </a:pPr>
            <a:fld id="{CA097105-D9A6-4250-AB48-0C3E395760C9}" type="datetimeFigureOut">
              <a:rPr lang="en-US"/>
              <a:pPr>
                <a:defRPr/>
              </a:pPr>
              <a:t>7/12/18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702431D-A89E-4A94-A10A-73B7C75B7F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7981FD8-42CD-474D-AFB3-864721A695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CE4510-617B-428A-8EC0-070F35F52EF3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401377"/>
      </p:ext>
    </p:extLst>
  </p:cSld>
  <p:clrMapOvr>
    <a:masterClrMapping/>
  </p:clrMapOvr>
  <p:hf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Master-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3187700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900"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1405731" y="1914317"/>
            <a:ext cx="1251449" cy="2231160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900"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923468" y="1914317"/>
            <a:ext cx="1251449" cy="2231160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900"/>
            </a:lvl1pPr>
          </a:lstStyle>
          <a:p>
            <a:pPr lvl="0"/>
            <a:endParaRPr lang="en-US" noProof="0"/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440357" y="1914317"/>
            <a:ext cx="1251449" cy="2231160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900"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113576743"/>
      </p:ext>
    </p:extLst>
  </p:cSld>
  <p:clrMapOvr>
    <a:masterClrMapping/>
  </p:clrMapOvr>
  <p:transition spd="slow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ster-Placeholder-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1" y="0"/>
            <a:ext cx="9161149" cy="2575322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900"/>
            </a:lvl1pPr>
          </a:lstStyle>
          <a:p>
            <a:pPr lvl="0"/>
            <a:endParaRPr lang="en-US" noProof="0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0" y="2089548"/>
            <a:ext cx="3155501" cy="3053953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900"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221944185"/>
      </p:ext>
    </p:extLst>
  </p:cSld>
  <p:clrMapOvr>
    <a:masterClrMapping/>
  </p:clrMapOvr>
  <p:transition spd="slow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aster-Placeholder-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1" y="1"/>
            <a:ext cx="9161149" cy="3202649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900"/>
            </a:lvl1pPr>
          </a:lstStyle>
          <a:p>
            <a:pPr lvl="0"/>
            <a:endParaRPr lang="en-US" noProof="0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22389" y="2179976"/>
            <a:ext cx="2238439" cy="2963524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900"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735357249"/>
      </p:ext>
    </p:extLst>
  </p:cSld>
  <p:clrMapOvr>
    <a:masterClrMapping/>
  </p:clrMapOvr>
  <p:transition spd="slow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Master-Placeholder-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1" y="1"/>
            <a:ext cx="9161149" cy="3202649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900"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2808629" y="2571798"/>
            <a:ext cx="1000155" cy="1297719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900"/>
            </a:lvl1pPr>
          </a:lstStyle>
          <a:p>
            <a:pPr lvl="0"/>
            <a:endParaRPr lang="en-US" noProof="0"/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4053673" y="2571798"/>
            <a:ext cx="1000155" cy="1297719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900"/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5229005" y="2571798"/>
            <a:ext cx="1000155" cy="1297719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900"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107519038"/>
      </p:ext>
    </p:extLst>
  </p:cSld>
  <p:clrMapOvr>
    <a:masterClrMapping/>
  </p:clrMapOvr>
  <p:transition spd="slow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Master-Placeholder-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2984527" y="1859553"/>
            <a:ext cx="3134959" cy="2335628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>
              <a:defRPr sz="900"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325712146"/>
      </p:ext>
    </p:extLst>
  </p:cSld>
  <p:clrMapOvr>
    <a:masterClrMapping/>
  </p:clrMapOvr>
  <p:transition spd="slow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aster-Placeholder-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0" y="740750"/>
            <a:ext cx="4397295" cy="3646202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rtlCol="0">
            <a:normAutofit/>
          </a:bodyPr>
          <a:lstStyle>
            <a:lvl1pPr>
              <a:defRPr sz="900"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148601408"/>
      </p:ext>
    </p:extLst>
  </p:cSld>
  <p:clrMapOvr>
    <a:masterClrMapping/>
  </p:clrMapOvr>
  <p:transition spd="slow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Master-Placeholder-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3138943" y="1987672"/>
            <a:ext cx="2853627" cy="1774355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rtlCol="0">
            <a:normAutofit/>
          </a:bodyPr>
          <a:lstStyle>
            <a:lvl1pPr>
              <a:defRPr sz="900"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496632895"/>
      </p:ext>
    </p:extLst>
  </p:cSld>
  <p:clrMapOvr>
    <a:masterClrMapping/>
  </p:clrMapOvr>
  <p:transition spd="slow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Master-Placeholder-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1786136" y="730809"/>
            <a:ext cx="1427277" cy="1426907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rtlCol="0">
            <a:noAutofit/>
          </a:bodyPr>
          <a:lstStyle>
            <a:lvl1pPr>
              <a:defRPr sz="900"/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2"/>
          </p:nvPr>
        </p:nvSpPr>
        <p:spPr>
          <a:xfrm>
            <a:off x="6153234" y="730809"/>
            <a:ext cx="1427277" cy="1426907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rtlCol="0">
            <a:noAutofit/>
          </a:bodyPr>
          <a:lstStyle>
            <a:lvl1pPr>
              <a:defRPr sz="900"/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2223668308"/>
      </p:ext>
    </p:extLst>
  </p:cSld>
  <p:clrMapOvr>
    <a:masterClrMapping/>
  </p:clrMapOvr>
  <p:transition spd="slow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st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409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7460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4DA1279F-4380-464A-BE8E-F21D6B4700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>
            <a:lvl1pPr>
              <a:defRPr>
                <a:latin typeface="Lato Light" charset="0"/>
              </a:defRPr>
            </a:lvl1pPr>
          </a:lstStyle>
          <a:p>
            <a:pPr>
              <a:defRPr/>
            </a:pPr>
            <a:fld id="{FE21E2E6-F5ED-4276-ADEC-B222ADF1C522}" type="datetimeFigureOut">
              <a:rPr lang="en-US"/>
              <a:pPr>
                <a:defRPr/>
              </a:pPr>
              <a:t>7/12/18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5E7739E8-4F60-4310-A0E1-A74B248B3B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E875A6E4-E32F-4514-AFA3-A1E79E7094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12D39C-3844-4BA4-8EC2-58E1B4F6D244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055846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xmlns="" id="{FB861FA2-52A7-4A78-9891-3B77AFC411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>
            <a:lvl1pPr>
              <a:defRPr>
                <a:latin typeface="Lato Light" charset="0"/>
              </a:defRPr>
            </a:lvl1pPr>
          </a:lstStyle>
          <a:p>
            <a:pPr>
              <a:defRPr/>
            </a:pPr>
            <a:fld id="{625A09BC-226F-4739-9B1C-50575C3B3597}" type="datetimeFigureOut">
              <a:rPr lang="en-US"/>
              <a:pPr>
                <a:defRPr/>
              </a:pPr>
              <a:t>7/12/18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xmlns="" id="{C8A6BC0D-F86E-4F7A-9863-AC33DF356A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xmlns="" id="{76F3C1E7-2E54-47B9-AFE2-A9F712681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3E150F-788F-41AE-8429-EB2DD9C6465E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604132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xmlns="" id="{8F60DA23-FD26-4B25-88B3-0655AF2C42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>
            <a:lvl1pPr>
              <a:defRPr>
                <a:latin typeface="Lato Light" charset="0"/>
              </a:defRPr>
            </a:lvl1pPr>
          </a:lstStyle>
          <a:p>
            <a:pPr>
              <a:defRPr/>
            </a:pPr>
            <a:fld id="{6D933066-4B56-4F73-977C-05279A974CB3}" type="datetimeFigureOut">
              <a:rPr lang="en-US"/>
              <a:pPr>
                <a:defRPr/>
              </a:pPr>
              <a:t>7/12/18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xmlns="" id="{AB62F0E7-ABB1-4B71-AD38-62E2A58A8E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xmlns="" id="{A0BB46B5-98C7-456C-B10B-4E09406E8C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E05B4E-C472-4F3B-95B8-444CD46F653E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387029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xmlns="" id="{339DD562-56A3-4817-B9DB-F437D8D510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>
            <a:lvl1pPr>
              <a:defRPr>
                <a:latin typeface="Lato Light" charset="0"/>
              </a:defRPr>
            </a:lvl1pPr>
          </a:lstStyle>
          <a:p>
            <a:pPr>
              <a:defRPr/>
            </a:pPr>
            <a:fld id="{81826DB0-FA12-47C2-9C9C-7B53D39E2A0B}" type="datetimeFigureOut">
              <a:rPr lang="en-US"/>
              <a:pPr>
                <a:defRPr/>
              </a:pPr>
              <a:t>7/12/18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xmlns="" id="{5FE52A59-B9D8-4522-9196-8BAAB5F64E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xmlns="" id="{97A1D4E3-166B-4A25-A9AD-9D5A346A0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95FF4B-FCDB-4F3A-B4A8-E1E497D0E40E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3183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0DB3BA26-D5C0-41B8-A209-5C1010DE26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>
            <a:lvl1pPr>
              <a:defRPr>
                <a:latin typeface="Lato Light" charset="0"/>
              </a:defRPr>
            </a:lvl1pPr>
          </a:lstStyle>
          <a:p>
            <a:pPr>
              <a:defRPr/>
            </a:pPr>
            <a:fld id="{D4B4647A-1F73-481B-8050-0663AB143B7D}" type="datetimeFigureOut">
              <a:rPr lang="en-US"/>
              <a:pPr>
                <a:defRPr/>
              </a:pPr>
              <a:t>7/12/18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5F274FBC-EB90-46C0-9958-7DDAFBFB44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8AEA4886-65C7-4484-86C1-7232D85103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AA5AFA-0108-4DD3-872F-C6B5B1FF82C6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398307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BF21B3F6-32F1-42C5-B080-69FC381D31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/>
          <a:lstStyle>
            <a:lvl1pPr>
              <a:defRPr>
                <a:latin typeface="Lato Light" charset="0"/>
              </a:defRPr>
            </a:lvl1pPr>
          </a:lstStyle>
          <a:p>
            <a:pPr>
              <a:defRPr/>
            </a:pPr>
            <a:fld id="{769A5B6F-B515-4FAD-8F76-FB482E24EDD5}" type="datetimeFigureOut">
              <a:rPr lang="en-US"/>
              <a:pPr>
                <a:defRPr/>
              </a:pPr>
              <a:t>7/12/18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5F035D43-AC6B-48ED-84AB-C2FDBA2199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93E90215-94DE-4DB6-AFA9-D5E1C8DB00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DCCCE7-317B-407F-AE9D-9BB70B315EDD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613319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24.xml"/><Relationship Id="rId25" Type="http://schemas.openxmlformats.org/officeDocument/2006/relationships/slideLayout" Target="../slideLayouts/slideLayout25.xml"/><Relationship Id="rId26" Type="http://schemas.openxmlformats.org/officeDocument/2006/relationships/slideLayout" Target="../slideLayouts/slideLayout26.xml"/><Relationship Id="rId27" Type="http://schemas.openxmlformats.org/officeDocument/2006/relationships/slideLayout" Target="../slideLayouts/slideLayout27.xml"/><Relationship Id="rId28" Type="http://schemas.openxmlformats.org/officeDocument/2006/relationships/slideLayout" Target="../slideLayouts/slideLayout28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30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31.xml"/><Relationship Id="rId32" Type="http://schemas.openxmlformats.org/officeDocument/2006/relationships/slideLayout" Target="../slideLayouts/slideLayout32.xml"/><Relationship Id="rId9" Type="http://schemas.openxmlformats.org/officeDocument/2006/relationships/slideLayout" Target="../slideLayouts/slideLayout9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33" Type="http://schemas.openxmlformats.org/officeDocument/2006/relationships/slideLayout" Target="../slideLayouts/slideLayout33.xml"/><Relationship Id="rId34" Type="http://schemas.openxmlformats.org/officeDocument/2006/relationships/slideLayout" Target="../slideLayouts/slideLayout34.xml"/><Relationship Id="rId35" Type="http://schemas.openxmlformats.org/officeDocument/2006/relationships/slideLayout" Target="../slideLayouts/slideLayout35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37" Type="http://schemas.openxmlformats.org/officeDocument/2006/relationships/slideLayout" Target="../slideLayouts/slideLayout37.xml"/><Relationship Id="rId38" Type="http://schemas.openxmlformats.org/officeDocument/2006/relationships/slideLayout" Target="../slideLayouts/slideLayout38.xml"/><Relationship Id="rId39" Type="http://schemas.openxmlformats.org/officeDocument/2006/relationships/slideLayout" Target="../slideLayouts/slideLayout39.xml"/><Relationship Id="rId4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xmlns="" id="{4D4B2AFE-9FB4-4483-BF03-10F07D76E65B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28650" y="274638"/>
            <a:ext cx="7886700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xmlns="" id="{3006FD46-25E8-400F-8C9F-783F342FA3D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28650" y="1370013"/>
            <a:ext cx="7886700" cy="326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16067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9" r:id="rId1"/>
    <p:sldLayoutId id="2147484130" r:id="rId2"/>
    <p:sldLayoutId id="2147484131" r:id="rId3"/>
    <p:sldLayoutId id="2147484132" r:id="rId4"/>
    <p:sldLayoutId id="2147484133" r:id="rId5"/>
    <p:sldLayoutId id="2147484134" r:id="rId6"/>
    <p:sldLayoutId id="2147484135" r:id="rId7"/>
    <p:sldLayoutId id="2147484136" r:id="rId8"/>
    <p:sldLayoutId id="2147484137" r:id="rId9"/>
    <p:sldLayoutId id="2147484138" r:id="rId10"/>
    <p:sldLayoutId id="2147484139" r:id="rId11"/>
    <p:sldLayoutId id="2147484140" r:id="rId12"/>
    <p:sldLayoutId id="2147484141" r:id="rId13"/>
    <p:sldLayoutId id="2147484142" r:id="rId14"/>
    <p:sldLayoutId id="2147484143" r:id="rId15"/>
    <p:sldLayoutId id="2147484144" r:id="rId16"/>
    <p:sldLayoutId id="2147484145" r:id="rId17"/>
    <p:sldLayoutId id="2147484146" r:id="rId18"/>
    <p:sldLayoutId id="2147484147" r:id="rId19"/>
    <p:sldLayoutId id="2147484148" r:id="rId20"/>
    <p:sldLayoutId id="2147484149" r:id="rId21"/>
    <p:sldLayoutId id="2147484150" r:id="rId22"/>
    <p:sldLayoutId id="2147484151" r:id="rId23"/>
    <p:sldLayoutId id="2147484152" r:id="rId24"/>
    <p:sldLayoutId id="2147484153" r:id="rId25"/>
    <p:sldLayoutId id="2147484154" r:id="rId26"/>
    <p:sldLayoutId id="2147484155" r:id="rId27"/>
    <p:sldLayoutId id="2147484156" r:id="rId28"/>
    <p:sldLayoutId id="2147484157" r:id="rId29"/>
    <p:sldLayoutId id="2147484158" r:id="rId30"/>
    <p:sldLayoutId id="2147484159" r:id="rId31"/>
    <p:sldLayoutId id="2147484160" r:id="rId32"/>
    <p:sldLayoutId id="2147484161" r:id="rId33"/>
    <p:sldLayoutId id="2147484162" r:id="rId34"/>
    <p:sldLayoutId id="2147484163" r:id="rId35"/>
    <p:sldLayoutId id="2147484164" r:id="rId36"/>
    <p:sldLayoutId id="2147484165" r:id="rId37"/>
    <p:sldLayoutId id="2147484166" r:id="rId38"/>
    <p:sldLayoutId id="2147484167" r:id="rId39"/>
  </p:sldLayoutIdLst>
  <p:hf hdr="0" ftr="0" dt="0"/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12.jp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CaliP115.jpg"/>
          <p:cNvPicPr>
            <a:picLocks noChangeAspect="1"/>
          </p:cNvPicPr>
          <p:nvPr/>
        </p:nvPicPr>
        <p:blipFill rotWithShape="1">
          <a:blip r:embed="rId3">
            <a:grayscl/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1" r="2005" b="6250"/>
          <a:stretch/>
        </p:blipFill>
        <p:spPr>
          <a:xfrm>
            <a:off x="0" y="0"/>
            <a:ext cx="9144001" cy="5715000"/>
          </a:xfrm>
          <a:prstGeom prst="rect">
            <a:avLst/>
          </a:prstGeom>
          <a:effectLst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E16968E-0798-46A2-BD2A-CF7AE0AC60B9}"/>
              </a:ext>
            </a:extLst>
          </p:cNvPr>
          <p:cNvSpPr txBox="1"/>
          <p:nvPr/>
        </p:nvSpPr>
        <p:spPr>
          <a:xfrm>
            <a:off x="71676" y="3288310"/>
            <a:ext cx="54238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42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City of</a:t>
            </a:r>
            <a:r>
              <a:rPr kumimoji="0" lang="en-US" sz="60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Cali</a:t>
            </a: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3CC3623-1134-49D6-9DD9-2F17E0D545CD}"/>
              </a:ext>
            </a:extLst>
          </p:cNvPr>
          <p:cNvSpPr txBox="1"/>
          <p:nvPr/>
        </p:nvSpPr>
        <p:spPr>
          <a:xfrm>
            <a:off x="-356616" y="4042363"/>
            <a:ext cx="88696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6842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noProof="0" dirty="0" smtClean="0">
                <a:solidFill>
                  <a:schemeClr val="bg1"/>
                </a:solidFill>
              </a:rPr>
              <a:t>Water as the center for resilience development in Cali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980243687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1285980" y="997324"/>
            <a:ext cx="2465897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1200" dirty="0" smtClean="0">
                <a:latin typeface="Avenir Book"/>
                <a:cs typeface="Avenir Book"/>
              </a:rPr>
              <a:t>SANTIAGO DE CALI</a:t>
            </a:r>
            <a:endParaRPr lang="es-ES" sz="1200" dirty="0" smtClean="0">
              <a:solidFill>
                <a:schemeClr val="bg1">
                  <a:lumMod val="50000"/>
                </a:schemeClr>
              </a:solidFill>
              <a:latin typeface="Avenir Book"/>
              <a:cs typeface="Avenir Book"/>
            </a:endParaRPr>
          </a:p>
          <a:p>
            <a:pPr algn="just"/>
            <a:r>
              <a:rPr lang="es-ES" sz="1200" b="1" dirty="0" smtClean="0">
                <a:solidFill>
                  <a:srgbClr val="7F7F7F"/>
                </a:solidFill>
                <a:latin typeface="Avenir Book"/>
                <a:cs typeface="Avenir Book"/>
              </a:rPr>
              <a:t>3 27´21´´N, 76 32´0´´W</a:t>
            </a:r>
          </a:p>
          <a:p>
            <a:pPr algn="just"/>
            <a:r>
              <a:rPr lang="es-ES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Book"/>
                <a:cs typeface="Avenir Book"/>
              </a:rPr>
              <a:t>1.003 MSNM (</a:t>
            </a:r>
            <a:r>
              <a:rPr lang="es-ES" sz="12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Book"/>
                <a:cs typeface="Avenir Book"/>
              </a:rPr>
              <a:t>Olgyay</a:t>
            </a:r>
            <a:r>
              <a:rPr lang="es-E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 Book"/>
                <a:cs typeface="Avenir Book"/>
              </a:rPr>
              <a:t>) </a:t>
            </a:r>
          </a:p>
          <a:p>
            <a:pPr algn="just"/>
            <a:endParaRPr lang="es-ES" sz="1100" b="1" dirty="0">
              <a:solidFill>
                <a:schemeClr val="tx1">
                  <a:lumMod val="50000"/>
                  <a:lumOff val="50000"/>
                </a:schemeClr>
              </a:solidFill>
              <a:latin typeface="Avenir Book"/>
              <a:cs typeface="Avenir Book"/>
            </a:endParaRPr>
          </a:p>
        </p:txBody>
      </p:sp>
      <p:pic>
        <p:nvPicPr>
          <p:cNvPr id="4" name="Imagen 3" descr="world90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231" y="1089865"/>
            <a:ext cx="431344" cy="431344"/>
          </a:xfrm>
          <a:prstGeom prst="rect">
            <a:avLst/>
          </a:prstGeom>
        </p:spPr>
      </p:pic>
      <p:pic>
        <p:nvPicPr>
          <p:cNvPr id="5" name="Imagen 4" descr="users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380" y="1811232"/>
            <a:ext cx="426478" cy="426478"/>
          </a:xfrm>
          <a:prstGeom prst="rect">
            <a:avLst/>
          </a:prstGeom>
        </p:spPr>
      </p:pic>
      <p:pic>
        <p:nvPicPr>
          <p:cNvPr id="6" name="Imagen 5" descr="outlin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379" y="2434674"/>
            <a:ext cx="415837" cy="415837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1276040" y="1649628"/>
            <a:ext cx="22869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venir Book"/>
                <a:cs typeface="Avenir Book"/>
              </a:rPr>
              <a:t>HABITANTES </a:t>
            </a:r>
          </a:p>
          <a:p>
            <a:pPr algn="just"/>
            <a:r>
              <a:rPr lang="es-E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Book"/>
                <a:cs typeface="Avenir Book"/>
              </a:rPr>
              <a:t>2.344.703 CITY</a:t>
            </a:r>
          </a:p>
          <a:p>
            <a:pPr algn="just"/>
            <a:r>
              <a:rPr lang="es-CO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Book"/>
                <a:ea typeface="Nanum Gothic" charset="-127"/>
                <a:cs typeface="Nanum Gothic" charset="-127"/>
              </a:rPr>
              <a:t>2.959.384 </a:t>
            </a:r>
          </a:p>
          <a:p>
            <a:pPr algn="just"/>
            <a:r>
              <a:rPr lang="es-E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Book"/>
                <a:cs typeface="Avenir Book"/>
              </a:rPr>
              <a:t>METROPOLITAN AREA</a:t>
            </a:r>
            <a:endParaRPr lang="es-ES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Avenir Book"/>
              <a:cs typeface="Avenir Book"/>
            </a:endParaRPr>
          </a:p>
          <a:p>
            <a:pPr algn="just"/>
            <a:r>
              <a:rPr lang="es-ES" sz="1200" dirty="0" smtClean="0">
                <a:latin typeface="Avenir Book"/>
                <a:cs typeface="Avenir Book"/>
              </a:rPr>
              <a:t> </a:t>
            </a:r>
            <a:endParaRPr lang="es-ES" sz="1200" dirty="0" smtClean="0">
              <a:latin typeface="Avenir Book"/>
              <a:cs typeface="Avenir Book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1285980" y="2443616"/>
            <a:ext cx="24658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venir Book"/>
                <a:cs typeface="Avenir Book"/>
              </a:rPr>
              <a:t>HECTAREAS </a:t>
            </a:r>
            <a:r>
              <a:rPr lang="es-ES" sz="1200" b="1" dirty="0" smtClean="0">
                <a:solidFill>
                  <a:srgbClr val="7F7F7F"/>
                </a:solidFill>
                <a:latin typeface="Avenir Book"/>
                <a:cs typeface="Avenir Book"/>
              </a:rPr>
              <a:t>12.090 HA</a:t>
            </a:r>
          </a:p>
          <a:p>
            <a:pPr algn="just"/>
            <a:r>
              <a:rPr lang="es-ES" sz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venir Book"/>
                <a:cs typeface="Avenir Book"/>
              </a:rPr>
              <a:t>CENTRO. 367 (3.0%)</a:t>
            </a:r>
            <a:endParaRPr lang="es-ES" sz="1200" dirty="0">
              <a:solidFill>
                <a:schemeClr val="tx1">
                  <a:lumMod val="95000"/>
                  <a:lumOff val="5000"/>
                </a:schemeClr>
              </a:solidFill>
              <a:latin typeface="Avenir Book"/>
              <a:cs typeface="Avenir Book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1285980" y="3071652"/>
            <a:ext cx="22869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venir Book"/>
                <a:cs typeface="Avenir Book"/>
              </a:rPr>
              <a:t>DENSIDAD </a:t>
            </a:r>
            <a:r>
              <a:rPr lang="es-ES" sz="1200" b="1" dirty="0" smtClean="0">
                <a:solidFill>
                  <a:srgbClr val="7F7F7F"/>
                </a:solidFill>
                <a:latin typeface="Avenir Book"/>
                <a:cs typeface="Avenir Book"/>
              </a:rPr>
              <a:t>169 HAB/HA</a:t>
            </a:r>
          </a:p>
          <a:p>
            <a:pPr algn="just"/>
            <a:r>
              <a:rPr lang="es-ES" sz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venir Book"/>
                <a:cs typeface="Avenir Book"/>
              </a:rPr>
              <a:t>CENTRO. 92 HAB/HA</a:t>
            </a:r>
            <a:endParaRPr lang="es-ES" sz="1200" dirty="0">
              <a:solidFill>
                <a:schemeClr val="tx1">
                  <a:lumMod val="95000"/>
                  <a:lumOff val="5000"/>
                </a:schemeClr>
              </a:solidFill>
              <a:latin typeface="Avenir Book"/>
              <a:cs typeface="Avenir Book"/>
            </a:endParaRPr>
          </a:p>
        </p:txBody>
      </p:sp>
      <p:pic>
        <p:nvPicPr>
          <p:cNvPr id="10" name="Imagen 9" descr="thermometer1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889" y="3735493"/>
            <a:ext cx="430107" cy="430107"/>
          </a:xfrm>
          <a:prstGeom prst="rect">
            <a:avLst/>
          </a:prstGeom>
        </p:spPr>
      </p:pic>
      <p:pic>
        <p:nvPicPr>
          <p:cNvPr id="11" name="Imagen 10" descr="rain41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379" y="4343033"/>
            <a:ext cx="520395" cy="520395"/>
          </a:xfrm>
          <a:prstGeom prst="rect">
            <a:avLst/>
          </a:prstGeom>
        </p:spPr>
      </p:pic>
      <p:pic>
        <p:nvPicPr>
          <p:cNvPr id="12" name="Imagen 11" descr="staff1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231" y="3041125"/>
            <a:ext cx="409887" cy="409887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1276041" y="3785512"/>
            <a:ext cx="22869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venir Book"/>
                <a:cs typeface="Avenir Book"/>
              </a:rPr>
              <a:t>TEMPERATURA  MEDIA </a:t>
            </a:r>
            <a:r>
              <a:rPr lang="es-ES" sz="1200" b="1" dirty="0" smtClean="0">
                <a:solidFill>
                  <a:srgbClr val="7F7F7F"/>
                </a:solidFill>
                <a:latin typeface="Avenir Book"/>
                <a:cs typeface="Avenir Book"/>
              </a:rPr>
              <a:t>24ºC</a:t>
            </a:r>
          </a:p>
        </p:txBody>
      </p:sp>
      <p:sp>
        <p:nvSpPr>
          <p:cNvPr id="14" name="CuadroTexto 13"/>
          <p:cNvSpPr txBox="1"/>
          <p:nvPr/>
        </p:nvSpPr>
        <p:spPr>
          <a:xfrm>
            <a:off x="1276041" y="4393832"/>
            <a:ext cx="22869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venir Book"/>
                <a:cs typeface="Avenir Book"/>
              </a:rPr>
              <a:t>HUMEDAD MEDIA </a:t>
            </a:r>
            <a:r>
              <a:rPr lang="es-ES" sz="1200" b="1" dirty="0" smtClean="0">
                <a:solidFill>
                  <a:srgbClr val="7F7F7F"/>
                </a:solidFill>
                <a:latin typeface="Avenir Book"/>
                <a:cs typeface="Avenir Book"/>
              </a:rPr>
              <a:t>70%-75%</a:t>
            </a:r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66915" y="1493539"/>
            <a:ext cx="2734436" cy="2974465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60254" y="1190515"/>
            <a:ext cx="2383746" cy="3367976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41631" y="4920339"/>
            <a:ext cx="4760449" cy="438950"/>
          </a:xfrm>
          <a:prstGeom prst="rect">
            <a:avLst/>
          </a:prstGeom>
        </p:spPr>
      </p:pic>
      <p:sp>
        <p:nvSpPr>
          <p:cNvPr id="18" name="CuadroTexto 7"/>
          <p:cNvSpPr txBox="1"/>
          <p:nvPr/>
        </p:nvSpPr>
        <p:spPr>
          <a:xfrm>
            <a:off x="197428" y="150091"/>
            <a:ext cx="4374573" cy="256686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r>
              <a:rPr lang="es-ES" sz="1200" b="1" dirty="0" smtClean="0">
                <a:solidFill>
                  <a:schemeClr val="bg1">
                    <a:lumMod val="50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GENERAL INFORMATION</a:t>
            </a:r>
            <a:endParaRPr lang="es-ES" sz="1200" b="1" dirty="0">
              <a:solidFill>
                <a:schemeClr val="bg1">
                  <a:lumMod val="50000"/>
                </a:schemeClr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125550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upo 3"/>
          <p:cNvGrpSpPr/>
          <p:nvPr/>
        </p:nvGrpSpPr>
        <p:grpSpPr>
          <a:xfrm>
            <a:off x="5413248" y="941832"/>
            <a:ext cx="3472561" cy="4113744"/>
            <a:chOff x="-4578179" y="335201"/>
            <a:chExt cx="4032448" cy="4606389"/>
          </a:xfrm>
        </p:grpSpPr>
        <p:pic>
          <p:nvPicPr>
            <p:cNvPr id="17" name="Picture 2" descr="D:\Manchola Cuentas\Desktop\Clientes 2014\Alianza\INFOGRAFIA\PRESENTACION\MAPAS MODIFICADOS\MAPA2.jpg"/>
            <p:cNvPicPr>
              <a:picLocks noChangeAspect="1" noChangeArrowheads="1"/>
            </p:cNvPicPr>
            <p:nvPr/>
          </p:nvPicPr>
          <p:blipFill rotWithShape="1">
            <a:blip r:embed="rId3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075"/>
            <a:stretch/>
          </p:blipFill>
          <p:spPr bwMode="auto">
            <a:xfrm>
              <a:off x="-4578179" y="335201"/>
              <a:ext cx="4032448" cy="4606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Rectángulo 17"/>
            <p:cNvSpPr/>
            <p:nvPr/>
          </p:nvSpPr>
          <p:spPr>
            <a:xfrm>
              <a:off x="-4578179" y="4301836"/>
              <a:ext cx="1253088" cy="3532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56607" fontAlgn="base">
                <a:spcBef>
                  <a:spcPct val="0"/>
                </a:spcBef>
                <a:spcAft>
                  <a:spcPct val="0"/>
                </a:spcAft>
              </a:pPr>
              <a:endParaRPr lang="es-CO" sz="1100">
                <a:solidFill>
                  <a:prstClr val="white"/>
                </a:solidFill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D932C3BE-CB4E-4858-97DC-92F023C9F7AC}"/>
              </a:ext>
            </a:extLst>
          </p:cNvPr>
          <p:cNvGrpSpPr/>
          <p:nvPr/>
        </p:nvGrpSpPr>
        <p:grpSpPr>
          <a:xfrm>
            <a:off x="3397250" y="777766"/>
            <a:ext cx="2349500" cy="307777"/>
            <a:chOff x="3174612" y="785261"/>
            <a:chExt cx="2349500" cy="307777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E0E399A8-5307-4697-923E-04ED78482493}"/>
                </a:ext>
              </a:extLst>
            </p:cNvPr>
            <p:cNvSpPr txBox="1"/>
            <p:nvPr/>
          </p:nvSpPr>
          <p:spPr>
            <a:xfrm>
              <a:off x="3174612" y="785261"/>
              <a:ext cx="2349500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6856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400" spc="450" smtClean="0">
                  <a:solidFill>
                    <a:srgbClr val="E7E6E6">
                      <a:lumMod val="50000"/>
                    </a:srgbClr>
                  </a:solidFill>
                  <a:latin typeface="Montserrat" charset="0"/>
                  <a:ea typeface="Montserrat" charset="0"/>
                  <a:cs typeface="Montserrat" charset="0"/>
                </a:rPr>
                <a:t>City of Cali</a:t>
              </a:r>
              <a:endParaRPr kumimoji="0" lang="en-US" sz="1400" b="0" i="0" u="none" strike="noStrike" kern="1200" cap="none" spc="45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Montserrat" charset="0"/>
                <a:ea typeface="Montserrat" charset="0"/>
                <a:cs typeface="Montserrat" charset="0"/>
              </a:endParaRPr>
            </a:p>
          </p:txBody>
        </p:sp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xmlns="" id="{987D7F64-F57A-4356-BF0F-64F3C8DDBF9A}"/>
                </a:ext>
              </a:extLst>
            </p:cNvPr>
            <p:cNvCxnSpPr>
              <a:cxnSpLocks/>
            </p:cNvCxnSpPr>
            <p:nvPr/>
          </p:nvCxnSpPr>
          <p:spPr>
            <a:xfrm>
              <a:off x="3848431" y="1085474"/>
              <a:ext cx="996287" cy="0"/>
            </a:xfrm>
            <a:prstGeom prst="line">
              <a:avLst/>
            </a:prstGeom>
            <a:ln w="38100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5505539-B0D7-4892-B1CB-B82FC37025A1}"/>
              </a:ext>
            </a:extLst>
          </p:cNvPr>
          <p:cNvSpPr txBox="1"/>
          <p:nvPr/>
        </p:nvSpPr>
        <p:spPr>
          <a:xfrm>
            <a:off x="1537062" y="302788"/>
            <a:ext cx="60642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42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Problem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as an opportunity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9" name="Imagen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959" y="1421769"/>
            <a:ext cx="4866397" cy="3062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480377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1"/>
          <p:cNvSpPr>
            <a:spLocks noGrp="1"/>
          </p:cNvSpPr>
          <p:nvPr>
            <p:ph type="pic" sz="quarter" idx="10"/>
          </p:nvPr>
        </p:nvSpPr>
        <p:spPr/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279" y="0"/>
            <a:ext cx="854344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375359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7208"/>
            <a:ext cx="9144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429074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91668CC8-C95C-4870-84BC-267F5E899D68}"/>
              </a:ext>
            </a:extLst>
          </p:cNvPr>
          <p:cNvSpPr txBox="1"/>
          <p:nvPr/>
        </p:nvSpPr>
        <p:spPr>
          <a:xfrm>
            <a:off x="-182880" y="346869"/>
            <a:ext cx="94000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42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smtClean="0">
                <a:solidFill>
                  <a:srgbClr val="E7E6E6">
                    <a:lumMod val="50000"/>
                  </a:srgbClr>
                </a:solidFill>
                <a:latin typeface="Century Gothic" panose="020B0502020202020204" pitchFamily="34" charset="0"/>
              </a:rPr>
              <a:t>Comprehensive </a:t>
            </a:r>
            <a:r>
              <a:rPr lang="en-US" sz="2800" b="1" smtClean="0">
                <a:solidFill>
                  <a:srgbClr val="E7E6E6">
                    <a:lumMod val="50000"/>
                  </a:srgbClr>
                </a:solidFill>
                <a:latin typeface="Century Gothic" panose="020B0502020202020204" pitchFamily="34" charset="0"/>
              </a:rPr>
              <a:t>Watershed Management CWM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D932C3BE-CB4E-4858-97DC-92F023C9F7AC}"/>
              </a:ext>
            </a:extLst>
          </p:cNvPr>
          <p:cNvGrpSpPr/>
          <p:nvPr/>
        </p:nvGrpSpPr>
        <p:grpSpPr>
          <a:xfrm>
            <a:off x="2232572" y="808604"/>
            <a:ext cx="3945382" cy="523220"/>
            <a:chOff x="3174612" y="785261"/>
            <a:chExt cx="2349500" cy="523220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E0E399A8-5307-4697-923E-04ED78482493}"/>
                </a:ext>
              </a:extLst>
            </p:cNvPr>
            <p:cNvSpPr txBox="1"/>
            <p:nvPr/>
          </p:nvSpPr>
          <p:spPr>
            <a:xfrm>
              <a:off x="3174612" y="785261"/>
              <a:ext cx="234950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6856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400" spc="450" noProof="0" smtClean="0">
                  <a:solidFill>
                    <a:srgbClr val="E7E6E6">
                      <a:lumMod val="50000"/>
                    </a:srgbClr>
                  </a:solidFill>
                  <a:latin typeface="Montserrat" charset="0"/>
                  <a:ea typeface="Montserrat" charset="0"/>
                  <a:cs typeface="Montserrat" charset="0"/>
                </a:rPr>
                <a:t>30 years City Master </a:t>
              </a:r>
              <a:r>
                <a:rPr lang="en-US" sz="1400" spc="450" noProof="0" dirty="0" smtClean="0">
                  <a:solidFill>
                    <a:srgbClr val="E7E6E6">
                      <a:lumMod val="50000"/>
                    </a:srgbClr>
                  </a:solidFill>
                  <a:latin typeface="Montserrat" charset="0"/>
                  <a:ea typeface="Montserrat" charset="0"/>
                  <a:cs typeface="Montserrat" charset="0"/>
                </a:rPr>
                <a:t>Plan </a:t>
              </a:r>
              <a:endParaRPr kumimoji="0" lang="en-US" sz="1400" b="0" i="0" u="none" strike="noStrike" kern="1200" cap="none" spc="45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Montserrat" charset="0"/>
                <a:ea typeface="Montserrat" charset="0"/>
                <a:cs typeface="Montserrat" charset="0"/>
              </a:endParaRPr>
            </a:p>
          </p:txBody>
        </p:sp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xmlns="" id="{987D7F64-F57A-4356-BF0F-64F3C8DDBF9A}"/>
                </a:ext>
              </a:extLst>
            </p:cNvPr>
            <p:cNvCxnSpPr>
              <a:cxnSpLocks/>
            </p:cNvCxnSpPr>
            <p:nvPr/>
          </p:nvCxnSpPr>
          <p:spPr>
            <a:xfrm>
              <a:off x="3848431" y="1107959"/>
              <a:ext cx="996287" cy="0"/>
            </a:xfrm>
            <a:prstGeom prst="line">
              <a:avLst/>
            </a:prstGeom>
            <a:ln w="38100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3C9741D8-D3A8-4175-894C-A7D8FE28166E}"/>
              </a:ext>
            </a:extLst>
          </p:cNvPr>
          <p:cNvSpPr/>
          <p:nvPr/>
        </p:nvSpPr>
        <p:spPr>
          <a:xfrm>
            <a:off x="824227" y="1787043"/>
            <a:ext cx="4578619" cy="25083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1600" dirty="0" smtClean="0"/>
              <a:t>7 </a:t>
            </a:r>
            <a:r>
              <a:rPr lang="es-ES_tradnl" sz="1600" dirty="0" err="1" smtClean="0"/>
              <a:t>aspects</a:t>
            </a:r>
            <a:endParaRPr lang="es-ES_tradnl" sz="1600" dirty="0" smtClean="0"/>
          </a:p>
          <a:p>
            <a:endParaRPr lang="es-ES_tradnl" sz="1600" dirty="0" smtClean="0"/>
          </a:p>
          <a:p>
            <a:pPr marL="285750" indent="-285750">
              <a:buFont typeface="Arial" charset="0"/>
              <a:buChar char="•"/>
            </a:pPr>
            <a:r>
              <a:rPr lang="es-ES_tradnl" sz="1600" dirty="0" err="1" smtClean="0"/>
              <a:t>Comprehensive</a:t>
            </a:r>
            <a:r>
              <a:rPr lang="es-ES_tradnl" sz="1600" dirty="0" smtClean="0"/>
              <a:t> </a:t>
            </a:r>
            <a:r>
              <a:rPr lang="es-ES_tradnl" sz="1600" dirty="0" err="1" smtClean="0"/>
              <a:t>Watershed</a:t>
            </a:r>
            <a:r>
              <a:rPr lang="es-ES_tradnl" sz="1600" dirty="0" smtClean="0"/>
              <a:t> Management</a:t>
            </a:r>
          </a:p>
          <a:p>
            <a:pPr marL="285750" indent="-285750">
              <a:buFont typeface="Arial" charset="0"/>
              <a:buChar char="•"/>
            </a:pPr>
            <a:r>
              <a:rPr lang="es-ES_tradnl" sz="1600" dirty="0" err="1" smtClean="0"/>
              <a:t>Ensuring</a:t>
            </a:r>
            <a:r>
              <a:rPr lang="es-ES_tradnl" sz="1600" dirty="0" smtClean="0"/>
              <a:t> </a:t>
            </a:r>
            <a:r>
              <a:rPr lang="es-ES_tradnl" sz="1600" dirty="0" err="1" smtClean="0"/>
              <a:t>Quality</a:t>
            </a:r>
            <a:r>
              <a:rPr lang="es-ES_tradnl" sz="1600" dirty="0" smtClean="0"/>
              <a:t> and </a:t>
            </a:r>
            <a:r>
              <a:rPr lang="es-ES_tradnl" sz="1600" dirty="0" err="1" smtClean="0"/>
              <a:t>Quantity</a:t>
            </a:r>
            <a:r>
              <a:rPr lang="es-ES_tradnl" sz="1600" dirty="0" smtClean="0"/>
              <a:t> of </a:t>
            </a:r>
            <a:r>
              <a:rPr lang="es-ES_tradnl" sz="1600" dirty="0" err="1" smtClean="0"/>
              <a:t>Water</a:t>
            </a:r>
            <a:r>
              <a:rPr lang="es-ES_tradnl" sz="1600" dirty="0" smtClean="0"/>
              <a:t> </a:t>
            </a:r>
            <a:r>
              <a:rPr lang="es-ES_tradnl" sz="1600" dirty="0" err="1" smtClean="0"/>
              <a:t>Supply</a:t>
            </a:r>
            <a:endParaRPr lang="es-ES_tradnl" sz="1600" dirty="0" smtClean="0"/>
          </a:p>
          <a:p>
            <a:pPr marL="285750" indent="-285750">
              <a:buFont typeface="Arial" charset="0"/>
              <a:buChar char="•"/>
            </a:pPr>
            <a:r>
              <a:rPr lang="es-ES_tradnl" sz="1600" dirty="0" err="1" smtClean="0"/>
              <a:t>Disaster</a:t>
            </a:r>
            <a:r>
              <a:rPr lang="es-ES_tradnl" sz="1600" dirty="0" smtClean="0"/>
              <a:t> </a:t>
            </a:r>
            <a:r>
              <a:rPr lang="es-ES_tradnl" sz="1600" dirty="0" err="1" smtClean="0"/>
              <a:t>Risk</a:t>
            </a:r>
            <a:r>
              <a:rPr lang="es-ES_tradnl" sz="1600" dirty="0" smtClean="0"/>
              <a:t> </a:t>
            </a:r>
            <a:r>
              <a:rPr lang="es-ES_tradnl" sz="1600" dirty="0" err="1" smtClean="0"/>
              <a:t>Reduction</a:t>
            </a:r>
            <a:endParaRPr lang="es-ES_tradnl" sz="1600" dirty="0"/>
          </a:p>
          <a:p>
            <a:pPr marL="285750" indent="-285750">
              <a:buFont typeface="Arial" charset="0"/>
              <a:buChar char="•"/>
            </a:pPr>
            <a:r>
              <a:rPr lang="es-ES_tradnl" sz="1600" dirty="0" smtClean="0"/>
              <a:t>Solid </a:t>
            </a:r>
            <a:r>
              <a:rPr lang="es-ES_tradnl" sz="1600" dirty="0" err="1" smtClean="0"/>
              <a:t>Wate</a:t>
            </a:r>
            <a:r>
              <a:rPr lang="es-ES_tradnl" sz="1600" dirty="0" smtClean="0"/>
              <a:t> Management</a:t>
            </a:r>
            <a:endParaRPr lang="es-ES_tradnl" sz="1600" dirty="0"/>
          </a:p>
          <a:p>
            <a:pPr marL="285750" indent="-285750">
              <a:buFont typeface="Arial" charset="0"/>
              <a:buChar char="•"/>
            </a:pPr>
            <a:r>
              <a:rPr lang="es-ES_tradnl" sz="1600" dirty="0" err="1" smtClean="0"/>
              <a:t>Urban</a:t>
            </a:r>
            <a:r>
              <a:rPr lang="es-ES_tradnl" sz="1600" dirty="0" smtClean="0"/>
              <a:t> </a:t>
            </a:r>
            <a:r>
              <a:rPr lang="es-ES_tradnl" sz="1600" dirty="0" err="1" smtClean="0"/>
              <a:t>Renewal</a:t>
            </a:r>
            <a:r>
              <a:rPr lang="es-ES_tradnl" sz="1600" dirty="0" smtClean="0"/>
              <a:t> </a:t>
            </a:r>
          </a:p>
          <a:p>
            <a:pPr marL="285750" indent="-285750">
              <a:buFont typeface="Arial" charset="0"/>
              <a:buChar char="•"/>
            </a:pPr>
            <a:r>
              <a:rPr lang="es-ES_tradnl" sz="1600" dirty="0" smtClean="0"/>
              <a:t>Real Estate </a:t>
            </a:r>
            <a:r>
              <a:rPr lang="es-ES_tradnl" sz="1600" dirty="0" err="1" smtClean="0"/>
              <a:t>Development</a:t>
            </a:r>
            <a:endParaRPr lang="es-ES_tradnl" sz="1600" dirty="0" smtClean="0"/>
          </a:p>
          <a:p>
            <a:pPr marL="285750" indent="-285750">
              <a:buFont typeface="Arial" charset="0"/>
              <a:buChar char="•"/>
            </a:pPr>
            <a:r>
              <a:rPr lang="es-ES_tradnl" sz="1600" dirty="0" err="1" smtClean="0"/>
              <a:t>Sports</a:t>
            </a:r>
            <a:r>
              <a:rPr lang="es-ES_tradnl" sz="1600" dirty="0" smtClean="0"/>
              <a:t> and </a:t>
            </a:r>
            <a:r>
              <a:rPr lang="es-ES_tradnl" sz="1600" dirty="0" err="1" smtClean="0"/>
              <a:t>Recreation</a:t>
            </a:r>
            <a:r>
              <a:rPr lang="es-ES_tradnl" sz="1600" dirty="0" smtClean="0"/>
              <a:t> (linear </a:t>
            </a:r>
            <a:r>
              <a:rPr lang="es-ES_tradnl" sz="1600" dirty="0" err="1" smtClean="0"/>
              <a:t>parks</a:t>
            </a:r>
            <a:r>
              <a:rPr lang="es-ES_tradnl" sz="1600" dirty="0" smtClean="0"/>
              <a:t>)</a:t>
            </a:r>
            <a:r>
              <a:rPr lang="es-ES_tradnl" sz="1600" dirty="0"/>
              <a:t/>
            </a:r>
            <a:br>
              <a:rPr lang="es-ES_tradnl" sz="1600" dirty="0"/>
            </a:br>
            <a:endParaRPr lang="en-US" dirty="0">
              <a:solidFill>
                <a:srgbClr val="003891"/>
              </a:solidFill>
              <a:effectLst/>
            </a:endParaRPr>
          </a:p>
        </p:txBody>
      </p:sp>
      <p:pic>
        <p:nvPicPr>
          <p:cNvPr id="27" name="Imagen 2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" t="2319" r="50493" b="1307"/>
          <a:stretch/>
        </p:blipFill>
        <p:spPr>
          <a:xfrm>
            <a:off x="6393838" y="1131302"/>
            <a:ext cx="2684154" cy="4012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670099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025F1E55-92A3-48B1-B011-DD829C263AAC}"/>
              </a:ext>
            </a:extLst>
          </p:cNvPr>
          <p:cNvSpPr txBox="1"/>
          <p:nvPr/>
        </p:nvSpPr>
        <p:spPr>
          <a:xfrm>
            <a:off x="2327410" y="74890"/>
            <a:ext cx="43096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42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Private capital opportunities 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75B15776-684E-4161-BBE2-8AAC405581E5}"/>
              </a:ext>
            </a:extLst>
          </p:cNvPr>
          <p:cNvGrpSpPr/>
          <p:nvPr/>
        </p:nvGrpSpPr>
        <p:grpSpPr>
          <a:xfrm>
            <a:off x="3313170" y="458081"/>
            <a:ext cx="2349500" cy="292718"/>
            <a:chOff x="2972247" y="747786"/>
            <a:chExt cx="2349500" cy="292718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60DC5BB4-5102-431C-9D0F-6022A76A1CC4}"/>
                </a:ext>
              </a:extLst>
            </p:cNvPr>
            <p:cNvSpPr txBox="1"/>
            <p:nvPr/>
          </p:nvSpPr>
          <p:spPr>
            <a:xfrm>
              <a:off x="2972247" y="747786"/>
              <a:ext cx="2349500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6856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200" spc="450" dirty="0" smtClean="0">
                  <a:solidFill>
                    <a:srgbClr val="E7E6E6">
                      <a:lumMod val="50000"/>
                    </a:srgbClr>
                  </a:solidFill>
                  <a:latin typeface="Montserrat" charset="0"/>
                  <a:ea typeface="Montserrat" charset="0"/>
                  <a:cs typeface="Montserrat" charset="0"/>
                </a:rPr>
                <a:t>City of Cali</a:t>
              </a:r>
              <a:endParaRPr kumimoji="0" lang="en-US" sz="1200" b="0" i="0" u="none" strike="noStrike" kern="1200" cap="none" spc="45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Montserrat" charset="0"/>
                <a:ea typeface="Montserrat" charset="0"/>
                <a:cs typeface="Montserrat" charset="0"/>
              </a:endParaRPr>
            </a:p>
          </p:txBody>
        </p: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xmlns="" id="{57E92526-B815-47F9-A476-9F11ED854464}"/>
                </a:ext>
              </a:extLst>
            </p:cNvPr>
            <p:cNvCxnSpPr>
              <a:cxnSpLocks/>
            </p:cNvCxnSpPr>
            <p:nvPr/>
          </p:nvCxnSpPr>
          <p:spPr>
            <a:xfrm>
              <a:off x="3601096" y="1040504"/>
              <a:ext cx="996287" cy="0"/>
            </a:xfrm>
            <a:prstGeom prst="line">
              <a:avLst/>
            </a:prstGeom>
            <a:ln w="38100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78B07139-DDC4-4CBF-A84C-B05D881A1D09}"/>
              </a:ext>
            </a:extLst>
          </p:cNvPr>
          <p:cNvSpPr/>
          <p:nvPr/>
        </p:nvSpPr>
        <p:spPr>
          <a:xfrm>
            <a:off x="320282" y="3694854"/>
            <a:ext cx="7978779" cy="15234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1600" b="1" dirty="0" smtClean="0">
                <a:solidFill>
                  <a:srgbClr val="003891"/>
                </a:solidFill>
              </a:rPr>
              <a:t>There is a low risk city scenario for the private investor.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1600" b="1" dirty="0" smtClean="0">
                <a:solidFill>
                  <a:srgbClr val="003891"/>
                </a:solidFill>
              </a:rPr>
              <a:t>Master Plan for the city has resources through projects at the Municipal Development Plan.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r>
              <a:rPr lang="en-US" sz="1600" b="1" dirty="0" smtClean="0">
                <a:solidFill>
                  <a:srgbClr val="003891"/>
                </a:solidFill>
              </a:rPr>
              <a:t>City has been working with the World Bank as a partner.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endParaRPr lang="en-US" sz="1600" b="1" dirty="0" smtClean="0">
              <a:solidFill>
                <a:srgbClr val="003891"/>
              </a:solidFill>
            </a:endParaRP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charset="0"/>
              <a:buChar char="•"/>
            </a:pPr>
            <a:endParaRPr lang="en-US" dirty="0">
              <a:solidFill>
                <a:srgbClr val="003891"/>
              </a:solidFill>
              <a:effectLst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1A7A1FAA-8AEF-4EBE-BF97-0CF76C011950}"/>
              </a:ext>
            </a:extLst>
          </p:cNvPr>
          <p:cNvSpPr txBox="1"/>
          <p:nvPr/>
        </p:nvSpPr>
        <p:spPr>
          <a:xfrm>
            <a:off x="2986928" y="836296"/>
            <a:ext cx="30317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42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smtClean="0">
                <a:solidFill>
                  <a:srgbClr val="6C7B94"/>
                </a:solidFill>
                <a:latin typeface="Century Gothic" panose="020B0502020202020204" pitchFamily="34" charset="0"/>
              </a:rPr>
              <a:t>RCA </a:t>
            </a:r>
            <a:r>
              <a:rPr lang="en-US" sz="1800" b="1" dirty="0">
                <a:solidFill>
                  <a:srgbClr val="6C7B94"/>
                </a:solidFill>
                <a:latin typeface="Century Gothic" panose="020B0502020202020204" pitchFamily="34" charset="0"/>
              </a:rPr>
              <a:t>results below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6C7B94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3807606"/>
              </p:ext>
            </p:extLst>
          </p:nvPr>
        </p:nvGraphicFramePr>
        <p:xfrm>
          <a:off x="1573503" y="1288874"/>
          <a:ext cx="5655310" cy="9144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12875"/>
                <a:gridCol w="1414145"/>
                <a:gridCol w="1414145"/>
                <a:gridCol w="1414145"/>
              </a:tblGrid>
              <a:tr h="3606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Track Record</a:t>
                      </a:r>
                      <a:endParaRPr lang="es-ES_tradnl" sz="12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Regulatory Frameworks</a:t>
                      </a:r>
                      <a:endParaRPr lang="es-ES_tradnl" sz="12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Procurement Capacity</a:t>
                      </a:r>
                      <a:endParaRPr lang="es-ES_tradnl" sz="12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Government</a:t>
                      </a:r>
                      <a:endParaRPr lang="es-ES_tradnl" sz="12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Co-Financing</a:t>
                      </a:r>
                      <a:endParaRPr lang="es-ES_tradnl" sz="12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</a:tr>
              <a:tr h="48768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es-ES_tradnl" sz="12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To be verified</a:t>
                      </a:r>
                      <a:endParaRPr lang="es-ES_tradnl" sz="12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en-US" sz="1200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</a:rPr>
                        <a:t>to </a:t>
                      </a:r>
                      <a:r>
                        <a:rPr lang="en-US" sz="1200" dirty="0">
                          <a:effectLst/>
                        </a:rPr>
                        <a:t>be verified</a:t>
                      </a:r>
                      <a:endParaRPr lang="es-ES_tradnl" sz="12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23" name="Овал 2"/>
          <p:cNvSpPr/>
          <p:nvPr/>
        </p:nvSpPr>
        <p:spPr>
          <a:xfrm>
            <a:off x="2054145" y="1710679"/>
            <a:ext cx="342900" cy="3429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S_tradnl"/>
          </a:p>
        </p:txBody>
      </p:sp>
      <p:sp>
        <p:nvSpPr>
          <p:cNvPr id="24" name="Овал 4"/>
          <p:cNvSpPr/>
          <p:nvPr/>
        </p:nvSpPr>
        <p:spPr>
          <a:xfrm>
            <a:off x="3526699" y="1724411"/>
            <a:ext cx="342900" cy="342900"/>
          </a:xfrm>
          <a:prstGeom prst="ellipse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S_tradnl"/>
          </a:p>
        </p:txBody>
      </p:sp>
      <p:sp>
        <p:nvSpPr>
          <p:cNvPr id="25" name="Овал 5"/>
          <p:cNvSpPr/>
          <p:nvPr/>
        </p:nvSpPr>
        <p:spPr>
          <a:xfrm>
            <a:off x="4916284" y="1724411"/>
            <a:ext cx="342900" cy="342900"/>
          </a:xfrm>
          <a:prstGeom prst="ellipse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S_tradnl"/>
          </a:p>
        </p:txBody>
      </p:sp>
      <p:sp>
        <p:nvSpPr>
          <p:cNvPr id="26" name="Овал 6"/>
          <p:cNvSpPr/>
          <p:nvPr/>
        </p:nvSpPr>
        <p:spPr>
          <a:xfrm>
            <a:off x="6330164" y="1710679"/>
            <a:ext cx="342900" cy="342900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S_tradnl"/>
          </a:p>
        </p:txBody>
      </p:sp>
      <p:graphicFrame>
        <p:nvGraphicFramePr>
          <p:cNvPr id="7" name="Tab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7484944"/>
              </p:ext>
            </p:extLst>
          </p:nvPr>
        </p:nvGraphicFramePr>
        <p:xfrm>
          <a:off x="1478497" y="2532802"/>
          <a:ext cx="5844540" cy="11531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74090"/>
                <a:gridCol w="974090"/>
                <a:gridCol w="974090"/>
                <a:gridCol w="974090"/>
                <a:gridCol w="974090"/>
                <a:gridCol w="974090"/>
              </a:tblGrid>
              <a:tr h="3606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Real Estate Market Capacity</a:t>
                      </a:r>
                      <a:endParaRPr lang="es-ES_tradnl" sz="12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Land Use Regulations</a:t>
                      </a:r>
                      <a:endParaRPr lang="es-ES_tradnl" sz="12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Land Cadaster / </a:t>
                      </a:r>
                      <a:r>
                        <a:rPr lang="en-US" sz="1100">
                          <a:effectLst/>
                        </a:rPr>
                        <a:t>Land Data Management</a:t>
                      </a:r>
                      <a:endParaRPr lang="es-ES_tradnl" sz="12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Security of property rights</a:t>
                      </a:r>
                      <a:endParaRPr lang="es-ES_tradnl" sz="12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Local Fiscal Powers</a:t>
                      </a:r>
                      <a:endParaRPr lang="es-ES_tradnl" sz="12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LVC track record</a:t>
                      </a:r>
                      <a:endParaRPr lang="es-ES_tradnl" sz="12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</a:tr>
              <a:tr h="45212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US" sz="12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100">
                        <a:effectLst/>
                        <a:latin typeface="Calibri Light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 Light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27" name="Овал 7"/>
          <p:cNvSpPr/>
          <p:nvPr/>
        </p:nvSpPr>
        <p:spPr>
          <a:xfrm>
            <a:off x="1760955" y="3299330"/>
            <a:ext cx="342900" cy="342900"/>
          </a:xfrm>
          <a:prstGeom prst="ellipse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S_tradnl"/>
          </a:p>
        </p:txBody>
      </p:sp>
      <p:sp>
        <p:nvSpPr>
          <p:cNvPr id="28" name="Овал 8"/>
          <p:cNvSpPr/>
          <p:nvPr/>
        </p:nvSpPr>
        <p:spPr>
          <a:xfrm>
            <a:off x="2846805" y="3302505"/>
            <a:ext cx="342900" cy="342900"/>
          </a:xfrm>
          <a:prstGeom prst="ellipse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S_tradnl"/>
          </a:p>
        </p:txBody>
      </p:sp>
      <p:sp>
        <p:nvSpPr>
          <p:cNvPr id="29" name="Овал 9"/>
          <p:cNvSpPr/>
          <p:nvPr/>
        </p:nvSpPr>
        <p:spPr>
          <a:xfrm>
            <a:off x="3843755" y="3286630"/>
            <a:ext cx="342900" cy="342900"/>
          </a:xfrm>
          <a:prstGeom prst="ellipse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S_tradnl"/>
          </a:p>
        </p:txBody>
      </p:sp>
      <p:sp>
        <p:nvSpPr>
          <p:cNvPr id="30" name="Овал 10"/>
          <p:cNvSpPr/>
          <p:nvPr/>
        </p:nvSpPr>
        <p:spPr>
          <a:xfrm>
            <a:off x="4767680" y="3286630"/>
            <a:ext cx="342900" cy="342900"/>
          </a:xfrm>
          <a:prstGeom prst="ellipse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S_tradnl"/>
          </a:p>
        </p:txBody>
      </p:sp>
      <p:sp>
        <p:nvSpPr>
          <p:cNvPr id="31" name="Овал 11"/>
          <p:cNvSpPr/>
          <p:nvPr/>
        </p:nvSpPr>
        <p:spPr>
          <a:xfrm>
            <a:off x="6648726" y="3280232"/>
            <a:ext cx="342900" cy="3429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S_tradnl"/>
          </a:p>
        </p:txBody>
      </p:sp>
      <p:sp>
        <p:nvSpPr>
          <p:cNvPr id="32" name="Овал 12"/>
          <p:cNvSpPr/>
          <p:nvPr/>
        </p:nvSpPr>
        <p:spPr>
          <a:xfrm>
            <a:off x="5675730" y="3281653"/>
            <a:ext cx="342900" cy="3429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537671451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91668CC8-C95C-4870-84BC-267F5E899D68}"/>
              </a:ext>
            </a:extLst>
          </p:cNvPr>
          <p:cNvSpPr txBox="1"/>
          <p:nvPr/>
        </p:nvSpPr>
        <p:spPr>
          <a:xfrm>
            <a:off x="1612490" y="295235"/>
            <a:ext cx="61648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42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E7E6E6">
                    <a:lumMod val="50000"/>
                  </a:srgbClr>
                </a:solidFill>
                <a:latin typeface="Century Gothic" panose="020B0502020202020204" pitchFamily="34" charset="0"/>
              </a:rPr>
              <a:t>Our Project, Our Numbers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D932C3BE-CB4E-4858-97DC-92F023C9F7AC}"/>
              </a:ext>
            </a:extLst>
          </p:cNvPr>
          <p:cNvGrpSpPr/>
          <p:nvPr/>
        </p:nvGrpSpPr>
        <p:grpSpPr>
          <a:xfrm>
            <a:off x="3397250" y="770271"/>
            <a:ext cx="2349500" cy="330193"/>
            <a:chOff x="3174612" y="770271"/>
            <a:chExt cx="2349500" cy="330193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E0E399A8-5307-4697-923E-04ED78482493}"/>
                </a:ext>
              </a:extLst>
            </p:cNvPr>
            <p:cNvSpPr txBox="1"/>
            <p:nvPr/>
          </p:nvSpPr>
          <p:spPr>
            <a:xfrm>
              <a:off x="3174612" y="770271"/>
              <a:ext cx="2349500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6856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400" spc="450" dirty="0" smtClean="0">
                  <a:solidFill>
                    <a:srgbClr val="E7E6E6">
                      <a:lumMod val="50000"/>
                    </a:srgbClr>
                  </a:solidFill>
                  <a:latin typeface="Montserrat" charset="0"/>
                  <a:ea typeface="Montserrat" charset="0"/>
                  <a:cs typeface="Montserrat" charset="0"/>
                </a:rPr>
                <a:t>City of Cali</a:t>
              </a:r>
              <a:endParaRPr kumimoji="0" lang="en-US" sz="1400" b="0" i="0" u="none" strike="noStrike" kern="1200" cap="none" spc="45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Montserrat" charset="0"/>
                <a:ea typeface="Montserrat" charset="0"/>
                <a:cs typeface="Montserrat" charset="0"/>
              </a:endParaRPr>
            </a:p>
          </p:txBody>
        </p:sp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xmlns="" id="{987D7F64-F57A-4356-BF0F-64F3C8DDBF9A}"/>
                </a:ext>
              </a:extLst>
            </p:cNvPr>
            <p:cNvCxnSpPr>
              <a:cxnSpLocks/>
            </p:cNvCxnSpPr>
            <p:nvPr/>
          </p:nvCxnSpPr>
          <p:spPr>
            <a:xfrm>
              <a:off x="3848431" y="1100464"/>
              <a:ext cx="996287" cy="0"/>
            </a:xfrm>
            <a:prstGeom prst="line">
              <a:avLst/>
            </a:prstGeom>
            <a:ln w="38100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5C92DA8-8072-4A43-8EC2-C34C819B76B5}"/>
              </a:ext>
            </a:extLst>
          </p:cNvPr>
          <p:cNvSpPr txBox="1"/>
          <p:nvPr/>
        </p:nvSpPr>
        <p:spPr>
          <a:xfrm>
            <a:off x="5525824" y="1681100"/>
            <a:ext cx="3247511" cy="269304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Environmental fees as a counterpart</a:t>
            </a:r>
          </a:p>
          <a:p>
            <a:pPr algn="ctr"/>
            <a:endParaRPr lang="en-US" b="1" dirty="0"/>
          </a:p>
          <a:p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National fee guarantee by law of $1 peso 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per </a:t>
            </a: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m3 </a:t>
            </a: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consumption</a:t>
            </a:r>
          </a:p>
          <a:p>
            <a:endParaRPr lang="en-US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Regional fee guarantee by law</a:t>
            </a:r>
          </a:p>
          <a:p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Municipal fee guarantee by law of 1% of the City´s budget.</a:t>
            </a:r>
          </a:p>
          <a:p>
            <a:endParaRPr lang="en-US" dirty="0">
              <a:solidFill>
                <a:srgbClr val="FF0000"/>
              </a:solidFill>
            </a:endParaRPr>
          </a:p>
          <a:p>
            <a:pPr algn="ctr"/>
            <a:r>
              <a:rPr lang="en-US" dirty="0" smtClean="0">
                <a:solidFill>
                  <a:srgbClr val="FF0000"/>
                </a:solidFill>
              </a:rPr>
              <a:t>National  fee+ regional fee + Municipal fee =</a:t>
            </a:r>
          </a:p>
          <a:p>
            <a:pPr algn="ctr"/>
            <a:r>
              <a:rPr lang="en-US" dirty="0" err="1" smtClean="0">
                <a:solidFill>
                  <a:srgbClr val="FF0000"/>
                </a:solidFill>
              </a:rPr>
              <a:t>Estable</a:t>
            </a:r>
            <a:r>
              <a:rPr lang="en-US" dirty="0" smtClean="0">
                <a:solidFill>
                  <a:srgbClr val="FF0000"/>
                </a:solidFill>
              </a:rPr>
              <a:t> Return</a:t>
            </a:r>
            <a:endParaRPr lang="en-US" dirty="0">
              <a:solidFill>
                <a:srgbClr val="FF0000"/>
              </a:solidFill>
            </a:endParaRPr>
          </a:p>
          <a:p>
            <a:endParaRPr lang="en-US" dirty="0"/>
          </a:p>
        </p:txBody>
      </p:sp>
      <p:sp>
        <p:nvSpPr>
          <p:cNvPr id="5" name="Rectángulo 4"/>
          <p:cNvSpPr/>
          <p:nvPr/>
        </p:nvSpPr>
        <p:spPr>
          <a:xfrm>
            <a:off x="420624" y="1670560"/>
            <a:ext cx="352044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es-ES_tradnl" sz="1600" dirty="0" smtClean="0">
                <a:solidFill>
                  <a:srgbClr val="000000"/>
                </a:solidFill>
                <a:latin typeface="Arial" charset="0"/>
              </a:rPr>
              <a:t>Project “0” </a:t>
            </a:r>
            <a:r>
              <a:rPr lang="es-ES_tradnl" sz="1600" dirty="0" err="1">
                <a:solidFill>
                  <a:srgbClr val="000000"/>
                </a:solidFill>
                <a:latin typeface="Arial" charset="0"/>
              </a:rPr>
              <a:t>for</a:t>
            </a:r>
            <a:r>
              <a:rPr lang="es-ES_tradnl" sz="1600" dirty="0">
                <a:solidFill>
                  <a:srgbClr val="000000"/>
                </a:solidFill>
                <a:latin typeface="Arial" charset="0"/>
              </a:rPr>
              <a:t> a </a:t>
            </a:r>
            <a:r>
              <a:rPr lang="es-ES_tradnl" sz="1600" dirty="0" smtClean="0">
                <a:solidFill>
                  <a:srgbClr val="000000"/>
                </a:solidFill>
                <a:latin typeface="Arial" charset="0"/>
              </a:rPr>
              <a:t>City: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s-ES_tradnl" sz="1600" dirty="0" err="1"/>
              <a:t>Comprehensive</a:t>
            </a:r>
            <a:r>
              <a:rPr lang="es-ES_tradnl" sz="1600" dirty="0"/>
              <a:t> </a:t>
            </a:r>
            <a:r>
              <a:rPr lang="es-ES_tradnl" sz="1600" dirty="0" err="1"/>
              <a:t>Watershed</a:t>
            </a:r>
            <a:r>
              <a:rPr lang="es-ES_tradnl" sz="1600" dirty="0"/>
              <a:t> </a:t>
            </a:r>
            <a:r>
              <a:rPr lang="es-ES_tradnl" sz="1600" dirty="0" smtClean="0"/>
              <a:t>Management of </a:t>
            </a:r>
            <a:r>
              <a:rPr lang="es-ES_tradnl" sz="1600" dirty="0" err="1" smtClean="0"/>
              <a:t>the</a:t>
            </a:r>
            <a:r>
              <a:rPr lang="es-ES_tradnl" sz="1600" dirty="0" smtClean="0"/>
              <a:t> </a:t>
            </a:r>
            <a:r>
              <a:rPr lang="es-ES_tradnl" sz="1600" dirty="0" err="1" smtClean="0"/>
              <a:t>upper</a:t>
            </a:r>
            <a:r>
              <a:rPr lang="es-ES_tradnl" sz="1600" dirty="0" smtClean="0"/>
              <a:t> </a:t>
            </a:r>
            <a:r>
              <a:rPr lang="es-ES_tradnl" sz="1600" dirty="0" err="1" smtClean="0"/>
              <a:t>part</a:t>
            </a:r>
            <a:r>
              <a:rPr lang="es-ES_tradnl" sz="1600" dirty="0" smtClean="0"/>
              <a:t> of </a:t>
            </a:r>
            <a:r>
              <a:rPr lang="es-ES_tradnl" sz="1600" dirty="0" err="1" smtClean="0"/>
              <a:t>basin</a:t>
            </a:r>
            <a:r>
              <a:rPr lang="es-ES_tradnl" sz="1600" dirty="0"/>
              <a:t> </a:t>
            </a:r>
            <a:r>
              <a:rPr lang="es-ES_tradnl" sz="1600" dirty="0" smtClean="0"/>
              <a:t>to </a:t>
            </a:r>
            <a:r>
              <a:rPr lang="es-ES_tradnl" sz="1600" dirty="0" err="1" smtClean="0"/>
              <a:t>guarantee</a:t>
            </a:r>
            <a:r>
              <a:rPr lang="es-ES_tradnl" sz="1600" dirty="0" smtClean="0"/>
              <a:t> </a:t>
            </a:r>
            <a:r>
              <a:rPr lang="es-ES_tradnl" sz="1600" dirty="0" err="1" smtClean="0"/>
              <a:t>quality</a:t>
            </a:r>
            <a:r>
              <a:rPr lang="es-ES_tradnl" sz="1600" dirty="0" smtClean="0"/>
              <a:t> and </a:t>
            </a:r>
            <a:r>
              <a:rPr lang="es-ES_tradnl" sz="1600" dirty="0" err="1" smtClean="0"/>
              <a:t>quantity</a:t>
            </a:r>
            <a:r>
              <a:rPr lang="es-ES_tradnl" sz="1600" dirty="0" smtClean="0"/>
              <a:t> of </a:t>
            </a:r>
            <a:r>
              <a:rPr lang="es-ES_tradnl" sz="1600" dirty="0" err="1" smtClean="0"/>
              <a:t>water</a:t>
            </a:r>
            <a:r>
              <a:rPr lang="es-ES_tradnl" sz="1600" dirty="0" smtClean="0"/>
              <a:t>.</a:t>
            </a:r>
            <a:endParaRPr lang="es-ES_tradnl" sz="1600" dirty="0">
              <a:solidFill>
                <a:srgbClr val="000000"/>
              </a:solidFill>
              <a:latin typeface="Arial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s-ES_tradnl" sz="1600" dirty="0" smtClean="0"/>
              <a:t>$50 </a:t>
            </a:r>
            <a:r>
              <a:rPr lang="es-ES_tradnl" sz="1600" dirty="0" err="1" smtClean="0"/>
              <a:t>million</a:t>
            </a:r>
            <a:r>
              <a:rPr lang="es-ES_tradnl" sz="1600" dirty="0" smtClean="0"/>
              <a:t> </a:t>
            </a:r>
            <a:r>
              <a:rPr lang="es-ES_tradnl" sz="1600" dirty="0" err="1" smtClean="0"/>
              <a:t>dollars</a:t>
            </a:r>
            <a:endParaRPr lang="es-ES_tradnl" sz="1600" dirty="0" smtClean="0"/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s-ES_tradnl" sz="1600" dirty="0"/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s-ES_tradnl" sz="1600" dirty="0" err="1" smtClean="0"/>
              <a:t>Other</a:t>
            </a:r>
            <a:r>
              <a:rPr lang="es-ES_tradnl" sz="1600" dirty="0" smtClean="0"/>
              <a:t> </a:t>
            </a:r>
            <a:r>
              <a:rPr lang="es-ES_tradnl" sz="1600" dirty="0" err="1" smtClean="0"/>
              <a:t>phases</a:t>
            </a:r>
            <a:r>
              <a:rPr lang="es-ES_tradnl" sz="1600" dirty="0" smtClean="0"/>
              <a:t> of </a:t>
            </a:r>
            <a:r>
              <a:rPr lang="es-ES_tradnl" sz="1600" dirty="0" err="1" smtClean="0"/>
              <a:t>City´s</a:t>
            </a:r>
            <a:r>
              <a:rPr lang="es-ES_tradnl" sz="1600" dirty="0" smtClean="0"/>
              <a:t> Master Plan, </a:t>
            </a:r>
            <a:r>
              <a:rPr lang="es-ES_tradnl" sz="1600" dirty="0" err="1" smtClean="0"/>
              <a:t>depending</a:t>
            </a:r>
            <a:r>
              <a:rPr lang="es-ES_tradnl" sz="1600" dirty="0" smtClean="0"/>
              <a:t> </a:t>
            </a:r>
            <a:r>
              <a:rPr lang="es-ES_tradnl" sz="1600" dirty="0" err="1" smtClean="0"/>
              <a:t>on</a:t>
            </a:r>
            <a:r>
              <a:rPr lang="es-ES_tradnl" sz="1600" dirty="0" smtClean="0"/>
              <a:t> </a:t>
            </a:r>
            <a:r>
              <a:rPr lang="es-ES_tradnl" sz="1600" dirty="0" err="1" smtClean="0"/>
              <a:t>technical</a:t>
            </a:r>
            <a:r>
              <a:rPr lang="es-ES_tradnl" sz="1600" dirty="0" smtClean="0"/>
              <a:t> </a:t>
            </a:r>
            <a:r>
              <a:rPr lang="es-ES_tradnl" sz="1600" dirty="0" err="1" smtClean="0"/>
              <a:t>analysis</a:t>
            </a:r>
            <a:r>
              <a:rPr lang="es-ES_tradnl" sz="1600" dirty="0" smtClean="0"/>
              <a:t>. 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s-ES_tradnl" sz="1600" dirty="0"/>
          </a:p>
          <a:p>
            <a:r>
              <a:rPr lang="es-ES_tradnl" sz="1600" dirty="0"/>
              <a:t/>
            </a:r>
            <a:br>
              <a:rPr lang="es-ES_tradnl" sz="1600" dirty="0"/>
            </a:br>
            <a:endParaRPr lang="es-ES_tradnl" sz="1600" dirty="0"/>
          </a:p>
        </p:txBody>
      </p:sp>
    </p:spTree>
    <p:extLst>
      <p:ext uri="{BB962C8B-B14F-4D97-AF65-F5344CB8AC3E}">
        <p14:creationId xmlns:p14="http://schemas.microsoft.com/office/powerpoint/2010/main" val="3799709391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3"/>
          <p:cNvPicPr>
            <a:picLocks noChangeAspect="1"/>
          </p:cNvPicPr>
          <p:nvPr/>
        </p:nvPicPr>
        <p:blipFill rotWithShape="1">
          <a:blip r:embed="rId3"/>
          <a:srcRect l="13648" t="12203" r="45033" b="5267"/>
          <a:stretch/>
        </p:blipFill>
        <p:spPr>
          <a:xfrm>
            <a:off x="4305563" y="-7095"/>
            <a:ext cx="4838437" cy="5150595"/>
          </a:xfrm>
          <a:prstGeom prst="rect">
            <a:avLst/>
          </a:prstGeom>
        </p:spPr>
      </p:pic>
      <p:sp>
        <p:nvSpPr>
          <p:cNvPr id="18" name="CuadroTexto 17"/>
          <p:cNvSpPr txBox="1"/>
          <p:nvPr/>
        </p:nvSpPr>
        <p:spPr>
          <a:xfrm>
            <a:off x="4118957" y="4860725"/>
            <a:ext cx="2749435" cy="189468"/>
          </a:xfrm>
          <a:prstGeom prst="rect">
            <a:avLst/>
          </a:prstGeom>
          <a:noFill/>
        </p:spPr>
        <p:txBody>
          <a:bodyPr wrap="square" lIns="64191" tIns="32096" rIns="64191" bIns="32096" rtlCol="0">
            <a:spAutoFit/>
          </a:bodyPr>
          <a:lstStyle/>
          <a:p>
            <a:pPr algn="ctr"/>
            <a:r>
              <a:rPr lang="es-ES" sz="810" b="1" dirty="0">
                <a:solidFill>
                  <a:schemeClr val="bg1">
                    <a:lumMod val="75000"/>
                  </a:schemeClr>
                </a:solidFill>
                <a:latin typeface="Avenir Book" charset="0"/>
                <a:ea typeface="Avenir Book" charset="0"/>
                <a:cs typeface="Avenir Book" charset="0"/>
              </a:rPr>
              <a:t>FUENTE. BENOY ARCHITETS</a:t>
            </a:r>
          </a:p>
        </p:txBody>
      </p:sp>
      <p:sp>
        <p:nvSpPr>
          <p:cNvPr id="12" name="Rectángulo 2"/>
          <p:cNvSpPr/>
          <p:nvPr/>
        </p:nvSpPr>
        <p:spPr>
          <a:xfrm>
            <a:off x="0" y="2041306"/>
            <a:ext cx="3217387" cy="10168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15000"/>
              </a:lnSpc>
            </a:pPr>
            <a:r>
              <a:rPr lang="es-CO" sz="5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venir Book"/>
                <a:ea typeface="Calibri" panose="020F0502020204030204" pitchFamily="34" charset="0"/>
                <a:cs typeface="Times New Roman" panose="02020603050405020304" pitchFamily="18" charset="0"/>
              </a:rPr>
              <a:t>Gracias</a:t>
            </a:r>
            <a:endParaRPr lang="es-CO" sz="5400" b="1" dirty="0">
              <a:solidFill>
                <a:schemeClr val="tx1">
                  <a:lumMod val="50000"/>
                  <a:lumOff val="50000"/>
                </a:schemeClr>
              </a:solidFill>
              <a:latin typeface="Avenir Book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4870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Default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45315</TotalTime>
  <Words>297</Words>
  <Application>Microsoft Macintosh PowerPoint</Application>
  <PresentationFormat>Presentación en pantalla (16:9)</PresentationFormat>
  <Paragraphs>78</Paragraphs>
  <Slides>9</Slides>
  <Notes>3</Notes>
  <HiddenSlides>0</HiddenSlides>
  <MMClips>0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9</vt:i4>
      </vt:variant>
    </vt:vector>
  </HeadingPairs>
  <TitlesOfParts>
    <vt:vector size="19" baseType="lpstr">
      <vt:lpstr>Avenir Book</vt:lpstr>
      <vt:lpstr>Calibri</vt:lpstr>
      <vt:lpstr>Calibri Light</vt:lpstr>
      <vt:lpstr>Century Gothic</vt:lpstr>
      <vt:lpstr>Lato Light</vt:lpstr>
      <vt:lpstr>Montserrat</vt:lpstr>
      <vt:lpstr>Nanum Gothic</vt:lpstr>
      <vt:lpstr>Times New Roman</vt:lpstr>
      <vt:lpstr>Arial</vt:lpstr>
      <vt:lpstr>1_Default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Manager/>
  <Company>Slidepro</Company>
  <LinksUpToDate>false</LinksUpToDate>
  <SharedDoc>false</SharedDoc>
  <HyperlinkBase/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Neue PowerPoint Template</dc:title>
  <dc:subject/>
  <dc:creator>Slidepro</dc:creator>
  <cp:keywords/>
  <dc:description/>
  <cp:lastModifiedBy>Maria de las Mercedes Romero Agudelo</cp:lastModifiedBy>
  <cp:revision>6735</cp:revision>
  <dcterms:created xsi:type="dcterms:W3CDTF">2014-11-12T21:47:38Z</dcterms:created>
  <dcterms:modified xsi:type="dcterms:W3CDTF">2018-07-12T11:40:17Z</dcterms:modified>
  <cp:category/>
</cp:coreProperties>
</file>