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8" r:id="rId1"/>
  </p:sldMasterIdLst>
  <p:notesMasterIdLst>
    <p:notesMasterId r:id="rId9"/>
  </p:notesMasterIdLst>
  <p:handoutMasterIdLst>
    <p:handoutMasterId r:id="rId10"/>
  </p:handoutMasterIdLst>
  <p:sldIdLst>
    <p:sldId id="2970" r:id="rId2"/>
    <p:sldId id="2997" r:id="rId3"/>
    <p:sldId id="2988" r:id="rId4"/>
    <p:sldId id="2989" r:id="rId5"/>
    <p:sldId id="2998" r:id="rId6"/>
    <p:sldId id="2999" r:id="rId7"/>
    <p:sldId id="2990" r:id="rId8"/>
  </p:sldIdLst>
  <p:sldSz cx="9144000" cy="5143500" type="screen16x9"/>
  <p:notesSz cx="6858000" cy="9144000"/>
  <p:defaultTextStyle>
    <a:defPPr>
      <a:defRPr lang="en-US"/>
    </a:defPPr>
    <a:lvl1pPr algn="l" defTabSz="684213" rtl="0" eaLnBrk="0" fontAlgn="base" hangingPunct="0">
      <a:spcBef>
        <a:spcPct val="0"/>
      </a:spcBef>
      <a:spcAft>
        <a:spcPct val="0"/>
      </a:spcAft>
      <a:defRPr sz="1300" kern="1200">
        <a:solidFill>
          <a:schemeClr val="tx1"/>
        </a:solidFill>
        <a:latin typeface="Lato Light"/>
        <a:ea typeface="+mn-ea"/>
        <a:cs typeface="+mn-cs"/>
      </a:defRPr>
    </a:lvl1pPr>
    <a:lvl2pPr marL="341313" indent="-169863" algn="l" defTabSz="684213" rtl="0" eaLnBrk="0" fontAlgn="base" hangingPunct="0">
      <a:spcBef>
        <a:spcPct val="0"/>
      </a:spcBef>
      <a:spcAft>
        <a:spcPct val="0"/>
      </a:spcAft>
      <a:defRPr sz="1300" kern="1200">
        <a:solidFill>
          <a:schemeClr val="tx1"/>
        </a:solidFill>
        <a:latin typeface="Lato Light"/>
        <a:ea typeface="+mn-ea"/>
        <a:cs typeface="+mn-cs"/>
      </a:defRPr>
    </a:lvl2pPr>
    <a:lvl3pPr marL="684213" indent="-341313" algn="l" defTabSz="684213" rtl="0" eaLnBrk="0" fontAlgn="base" hangingPunct="0">
      <a:spcBef>
        <a:spcPct val="0"/>
      </a:spcBef>
      <a:spcAft>
        <a:spcPct val="0"/>
      </a:spcAft>
      <a:defRPr sz="1300" kern="1200">
        <a:solidFill>
          <a:schemeClr val="tx1"/>
        </a:solidFill>
        <a:latin typeface="Lato Light"/>
        <a:ea typeface="+mn-ea"/>
        <a:cs typeface="+mn-cs"/>
      </a:defRPr>
    </a:lvl3pPr>
    <a:lvl4pPr marL="1027113" indent="-512763" algn="l" defTabSz="684213" rtl="0" eaLnBrk="0" fontAlgn="base" hangingPunct="0">
      <a:spcBef>
        <a:spcPct val="0"/>
      </a:spcBef>
      <a:spcAft>
        <a:spcPct val="0"/>
      </a:spcAft>
      <a:defRPr sz="1300" kern="1200">
        <a:solidFill>
          <a:schemeClr val="tx1"/>
        </a:solidFill>
        <a:latin typeface="Lato Light"/>
        <a:ea typeface="+mn-ea"/>
        <a:cs typeface="+mn-cs"/>
      </a:defRPr>
    </a:lvl4pPr>
    <a:lvl5pPr marL="1370013" indent="-684213" algn="l" defTabSz="684213" rtl="0" eaLnBrk="0" fontAlgn="base" hangingPunct="0">
      <a:spcBef>
        <a:spcPct val="0"/>
      </a:spcBef>
      <a:spcAft>
        <a:spcPct val="0"/>
      </a:spcAft>
      <a:defRPr sz="1300" kern="1200">
        <a:solidFill>
          <a:schemeClr val="tx1"/>
        </a:solidFill>
        <a:latin typeface="Lato Light"/>
        <a:ea typeface="+mn-ea"/>
        <a:cs typeface="+mn-cs"/>
      </a:defRPr>
    </a:lvl5pPr>
    <a:lvl6pPr marL="2286000" algn="l" defTabSz="914400" rtl="0" eaLnBrk="1" latinLnBrk="0" hangingPunct="1">
      <a:defRPr sz="1300" kern="1200">
        <a:solidFill>
          <a:schemeClr val="tx1"/>
        </a:solidFill>
        <a:latin typeface="Lato Light"/>
        <a:ea typeface="+mn-ea"/>
        <a:cs typeface="+mn-cs"/>
      </a:defRPr>
    </a:lvl6pPr>
    <a:lvl7pPr marL="2743200" algn="l" defTabSz="914400" rtl="0" eaLnBrk="1" latinLnBrk="0" hangingPunct="1">
      <a:defRPr sz="1300" kern="1200">
        <a:solidFill>
          <a:schemeClr val="tx1"/>
        </a:solidFill>
        <a:latin typeface="Lato Light"/>
        <a:ea typeface="+mn-ea"/>
        <a:cs typeface="+mn-cs"/>
      </a:defRPr>
    </a:lvl7pPr>
    <a:lvl8pPr marL="3200400" algn="l" defTabSz="914400" rtl="0" eaLnBrk="1" latinLnBrk="0" hangingPunct="1">
      <a:defRPr sz="1300" kern="1200">
        <a:solidFill>
          <a:schemeClr val="tx1"/>
        </a:solidFill>
        <a:latin typeface="Lato Light"/>
        <a:ea typeface="+mn-ea"/>
        <a:cs typeface="+mn-cs"/>
      </a:defRPr>
    </a:lvl8pPr>
    <a:lvl9pPr marL="3657600" algn="l" defTabSz="914400" rtl="0" eaLnBrk="1" latinLnBrk="0" hangingPunct="1">
      <a:defRPr sz="1300" kern="1200">
        <a:solidFill>
          <a:schemeClr val="tx1"/>
        </a:solidFill>
        <a:latin typeface="Lato Light"/>
        <a:ea typeface="+mn-ea"/>
        <a:cs typeface="+mn-cs"/>
      </a:defRPr>
    </a:lvl9pPr>
  </p:defaultTextStyle>
  <p:extLst>
    <p:ext uri="{EFAFB233-063F-42B5-8137-9DF3F51BA10A}">
      <p15:sldGuideLst xmlns:p15="http://schemas.microsoft.com/office/powerpoint/2012/main">
        <p15:guide id="1" orient="horz" pos="1629">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7B94"/>
    <a:srgbClr val="767171"/>
    <a:srgbClr val="EE732E"/>
    <a:srgbClr val="C2BFB6"/>
    <a:srgbClr val="7F6658"/>
    <a:srgbClr val="EE7325"/>
    <a:srgbClr val="0E0E0E"/>
    <a:srgbClr val="027101"/>
    <a:srgbClr val="000000"/>
    <a:srgbClr val="AA8A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23" autoAdjust="0"/>
    <p:restoredTop sz="93907" autoAdjust="0"/>
  </p:normalViewPr>
  <p:slideViewPr>
    <p:cSldViewPr snapToGrid="0" snapToObjects="1">
      <p:cViewPr varScale="1">
        <p:scale>
          <a:sx n="83" d="100"/>
          <a:sy n="83" d="100"/>
        </p:scale>
        <p:origin x="60" y="112"/>
      </p:cViewPr>
      <p:guideLst>
        <p:guide orient="horz" pos="1629"/>
        <p:guide pos="2880"/>
      </p:guideLst>
    </p:cSldViewPr>
  </p:slideViewPr>
  <p:notesTextViewPr>
    <p:cViewPr>
      <p:scale>
        <a:sx n="20" d="100"/>
        <a:sy n="20" d="100"/>
      </p:scale>
      <p:origin x="0" y="0"/>
    </p:cViewPr>
  </p:notesTextViewPr>
  <p:sorterViewPr>
    <p:cViewPr>
      <p:scale>
        <a:sx n="50" d="100"/>
        <a:sy n="50" d="100"/>
      </p:scale>
      <p:origin x="0" y="0"/>
    </p:cViewPr>
  </p:sorterViewPr>
  <p:notesViewPr>
    <p:cSldViewPr snapToGrid="0" snapToObjects="1">
      <p:cViewPr varScale="1">
        <p:scale>
          <a:sx n="106" d="100"/>
          <a:sy n="106" d="100"/>
        </p:scale>
        <p:origin x="323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C556C7-E922-4CD4-BCB4-F41C208AC768}" type="doc">
      <dgm:prSet loTypeId="urn:microsoft.com/office/officeart/2009/3/layout/PieProcess" loCatId="list" qsTypeId="urn:microsoft.com/office/officeart/2005/8/quickstyle/simple1" qsCatId="simple" csTypeId="urn:microsoft.com/office/officeart/2005/8/colors/accent1_2" csCatId="accent1" phldr="1"/>
      <dgm:spPr/>
      <dgm:t>
        <a:bodyPr/>
        <a:lstStyle/>
        <a:p>
          <a:endParaRPr lang="es-ES"/>
        </a:p>
      </dgm:t>
    </dgm:pt>
    <dgm:pt modelId="{18F51C6C-746F-4BB7-AAB0-62755AAC8E16}">
      <dgm:prSet phldrT="[Texto]"/>
      <dgm:spPr/>
      <dgm:t>
        <a:bodyPr/>
        <a:lstStyle/>
        <a:p>
          <a:r>
            <a:rPr lang="es-ES" dirty="0"/>
            <a:t>Consultorías</a:t>
          </a:r>
        </a:p>
      </dgm:t>
    </dgm:pt>
    <dgm:pt modelId="{DC078E6F-C686-4125-9919-38EAB4FF7A83}" type="parTrans" cxnId="{A014CFE8-7B7B-4474-9BBC-C52ECB5EEF66}">
      <dgm:prSet/>
      <dgm:spPr/>
      <dgm:t>
        <a:bodyPr/>
        <a:lstStyle/>
        <a:p>
          <a:endParaRPr lang="es-ES"/>
        </a:p>
      </dgm:t>
    </dgm:pt>
    <dgm:pt modelId="{FB94495E-36C8-4C73-8416-0FB18BC056A9}" type="sibTrans" cxnId="{A014CFE8-7B7B-4474-9BBC-C52ECB5EEF66}">
      <dgm:prSet/>
      <dgm:spPr/>
      <dgm:t>
        <a:bodyPr/>
        <a:lstStyle/>
        <a:p>
          <a:endParaRPr lang="es-ES"/>
        </a:p>
      </dgm:t>
    </dgm:pt>
    <dgm:pt modelId="{3C91520C-6384-402F-9524-6440F7752B51}">
      <dgm:prSet phldrT="[Texto]"/>
      <dgm:spPr/>
      <dgm:t>
        <a:bodyPr/>
        <a:lstStyle/>
        <a:p>
          <a:r>
            <a:rPr lang="es-ES" dirty="0"/>
            <a:t>Banco Mundial</a:t>
          </a:r>
        </a:p>
      </dgm:t>
    </dgm:pt>
    <dgm:pt modelId="{ED5D057F-2EF8-44C0-9087-6F54B3162A0F}" type="parTrans" cxnId="{AA3D065B-0A2B-46FF-B62B-3F5F54009A7E}">
      <dgm:prSet/>
      <dgm:spPr/>
      <dgm:t>
        <a:bodyPr/>
        <a:lstStyle/>
        <a:p>
          <a:endParaRPr lang="es-ES"/>
        </a:p>
      </dgm:t>
    </dgm:pt>
    <dgm:pt modelId="{4E4D8B60-9248-4F45-A2C9-0C33456B8F63}" type="sibTrans" cxnId="{AA3D065B-0A2B-46FF-B62B-3F5F54009A7E}">
      <dgm:prSet/>
      <dgm:spPr/>
      <dgm:t>
        <a:bodyPr/>
        <a:lstStyle/>
        <a:p>
          <a:endParaRPr lang="es-ES"/>
        </a:p>
      </dgm:t>
    </dgm:pt>
    <dgm:pt modelId="{673FC2ED-6F0C-44B1-B50B-88065799E175}">
      <dgm:prSet phldrT="[Texto]"/>
      <dgm:spPr/>
      <dgm:t>
        <a:bodyPr/>
        <a:lstStyle/>
        <a:p>
          <a:r>
            <a:rPr lang="es-ES" dirty="0"/>
            <a:t>Facilitador</a:t>
          </a:r>
        </a:p>
      </dgm:t>
    </dgm:pt>
    <dgm:pt modelId="{8A8ED579-ED9A-44E8-9944-F3502B890927}" type="parTrans" cxnId="{F25E47AB-5164-40E5-90A5-A170965CD03C}">
      <dgm:prSet/>
      <dgm:spPr/>
      <dgm:t>
        <a:bodyPr/>
        <a:lstStyle/>
        <a:p>
          <a:endParaRPr lang="es-ES"/>
        </a:p>
      </dgm:t>
    </dgm:pt>
    <dgm:pt modelId="{1662479C-ADDC-4826-BEC8-CFF3101E9971}" type="sibTrans" cxnId="{F25E47AB-5164-40E5-90A5-A170965CD03C}">
      <dgm:prSet/>
      <dgm:spPr/>
      <dgm:t>
        <a:bodyPr/>
        <a:lstStyle/>
        <a:p>
          <a:endParaRPr lang="es-ES"/>
        </a:p>
      </dgm:t>
    </dgm:pt>
    <dgm:pt modelId="{58E626B1-922B-4BA0-A138-8A46C19E9A8E}">
      <dgm:prSet phldrT="[Texto]"/>
      <dgm:spPr/>
      <dgm:t>
        <a:bodyPr/>
        <a:lstStyle/>
        <a:p>
          <a:r>
            <a:rPr lang="es-ES" dirty="0"/>
            <a:t>Gobierno Municipal*</a:t>
          </a:r>
        </a:p>
      </dgm:t>
    </dgm:pt>
    <dgm:pt modelId="{B5F8E110-BA3F-45A4-BFF9-0CCDED647808}" type="parTrans" cxnId="{B1010880-6C63-433E-A38F-CD343D989C9E}">
      <dgm:prSet/>
      <dgm:spPr/>
      <dgm:t>
        <a:bodyPr/>
        <a:lstStyle/>
        <a:p>
          <a:endParaRPr lang="es-ES"/>
        </a:p>
      </dgm:t>
    </dgm:pt>
    <dgm:pt modelId="{BF8A4307-E459-494D-A648-53E9DD61B8DD}" type="sibTrans" cxnId="{B1010880-6C63-433E-A38F-CD343D989C9E}">
      <dgm:prSet/>
      <dgm:spPr/>
      <dgm:t>
        <a:bodyPr/>
        <a:lstStyle/>
        <a:p>
          <a:endParaRPr lang="es-ES"/>
        </a:p>
      </dgm:t>
    </dgm:pt>
    <dgm:pt modelId="{21B4AB4F-5278-409D-93D8-E2A4FADBE3B2}">
      <dgm:prSet phldrT="[Texto]"/>
      <dgm:spPr/>
      <dgm:t>
        <a:bodyPr/>
        <a:lstStyle/>
        <a:p>
          <a:r>
            <a:rPr lang="es-ES" dirty="0"/>
            <a:t>Recursos</a:t>
          </a:r>
        </a:p>
      </dgm:t>
    </dgm:pt>
    <dgm:pt modelId="{A05DF3E6-6C9B-45BA-824E-978FFB2286F4}" type="parTrans" cxnId="{BC2DF7B5-8835-4CC2-8727-EF2884750AE6}">
      <dgm:prSet/>
      <dgm:spPr/>
      <dgm:t>
        <a:bodyPr/>
        <a:lstStyle/>
        <a:p>
          <a:endParaRPr lang="es-ES"/>
        </a:p>
      </dgm:t>
    </dgm:pt>
    <dgm:pt modelId="{32F7943B-4DC8-43C6-A499-CFFE1F57F8A5}" type="sibTrans" cxnId="{BC2DF7B5-8835-4CC2-8727-EF2884750AE6}">
      <dgm:prSet/>
      <dgm:spPr/>
      <dgm:t>
        <a:bodyPr/>
        <a:lstStyle/>
        <a:p>
          <a:endParaRPr lang="es-ES"/>
        </a:p>
      </dgm:t>
    </dgm:pt>
    <dgm:pt modelId="{AFFA72F8-A9A0-4120-9641-4966FD50D277}">
      <dgm:prSet phldrT="[Texto]"/>
      <dgm:spPr/>
      <dgm:t>
        <a:bodyPr/>
        <a:lstStyle/>
        <a:p>
          <a:r>
            <a:rPr lang="es-ES" dirty="0"/>
            <a:t>Instituciones</a:t>
          </a:r>
        </a:p>
      </dgm:t>
    </dgm:pt>
    <dgm:pt modelId="{6EC7AFAC-6B9F-497B-8291-8F0D7CBF83BF}" type="parTrans" cxnId="{384C6BA3-C318-4506-8C9A-B285F5A11B0E}">
      <dgm:prSet/>
      <dgm:spPr/>
      <dgm:t>
        <a:bodyPr/>
        <a:lstStyle/>
        <a:p>
          <a:endParaRPr lang="es-ES"/>
        </a:p>
      </dgm:t>
    </dgm:pt>
    <dgm:pt modelId="{B074A5BE-C4AA-4A88-8062-1F44D2B04B11}" type="sibTrans" cxnId="{384C6BA3-C318-4506-8C9A-B285F5A11B0E}">
      <dgm:prSet/>
      <dgm:spPr/>
      <dgm:t>
        <a:bodyPr/>
        <a:lstStyle/>
        <a:p>
          <a:endParaRPr lang="es-ES"/>
        </a:p>
      </dgm:t>
    </dgm:pt>
    <dgm:pt modelId="{445DCC21-FB2B-4108-977D-C0433DD75513}">
      <dgm:prSet phldrT="[Texto]"/>
      <dgm:spPr/>
      <dgm:t>
        <a:bodyPr/>
        <a:lstStyle/>
        <a:p>
          <a:r>
            <a:rPr lang="es-ES" dirty="0"/>
            <a:t>Inversionistas Privados</a:t>
          </a:r>
        </a:p>
      </dgm:t>
    </dgm:pt>
    <dgm:pt modelId="{356898B8-321B-4F73-9FFB-DF445D8D95C5}" type="parTrans" cxnId="{A64CD3B7-DCAA-46AF-B9C2-BD7BD5ED86E3}">
      <dgm:prSet/>
      <dgm:spPr/>
      <dgm:t>
        <a:bodyPr/>
        <a:lstStyle/>
        <a:p>
          <a:endParaRPr lang="es-ES"/>
        </a:p>
      </dgm:t>
    </dgm:pt>
    <dgm:pt modelId="{768FF623-4E9D-4EAE-9FB0-7D4B2FB32AA5}" type="sibTrans" cxnId="{A64CD3B7-DCAA-46AF-B9C2-BD7BD5ED86E3}">
      <dgm:prSet/>
      <dgm:spPr/>
      <dgm:t>
        <a:bodyPr/>
        <a:lstStyle/>
        <a:p>
          <a:endParaRPr lang="es-ES"/>
        </a:p>
      </dgm:t>
    </dgm:pt>
    <dgm:pt modelId="{97F0E15B-E07F-4D71-AA06-B00DB4241C5A}" type="pres">
      <dgm:prSet presAssocID="{BFC556C7-E922-4CD4-BCB4-F41C208AC768}" presName="Name0" presStyleCnt="0">
        <dgm:presLayoutVars>
          <dgm:chMax val="7"/>
          <dgm:chPref val="7"/>
          <dgm:dir/>
          <dgm:animOne val="branch"/>
          <dgm:animLvl val="lvl"/>
        </dgm:presLayoutVars>
      </dgm:prSet>
      <dgm:spPr/>
    </dgm:pt>
    <dgm:pt modelId="{B52E6F61-90AC-45D7-95E1-38A192C0988F}" type="pres">
      <dgm:prSet presAssocID="{18F51C6C-746F-4BB7-AAB0-62755AAC8E16}" presName="ParentComposite" presStyleCnt="0"/>
      <dgm:spPr/>
    </dgm:pt>
    <dgm:pt modelId="{A18E6DB1-1B19-4D09-BE9E-1A16DD3BE672}" type="pres">
      <dgm:prSet presAssocID="{18F51C6C-746F-4BB7-AAB0-62755AAC8E16}" presName="Chord" presStyleLbl="bgShp" presStyleIdx="0" presStyleCnt="3"/>
      <dgm:spPr/>
    </dgm:pt>
    <dgm:pt modelId="{E6D3FCE8-1855-4972-9181-792595DFC4CC}" type="pres">
      <dgm:prSet presAssocID="{18F51C6C-746F-4BB7-AAB0-62755AAC8E16}" presName="Pie" presStyleLbl="alignNode1" presStyleIdx="0" presStyleCnt="3"/>
      <dgm:spPr/>
    </dgm:pt>
    <dgm:pt modelId="{F2A45BE3-1F2E-4ADF-821F-7B1AD6A26F23}" type="pres">
      <dgm:prSet presAssocID="{18F51C6C-746F-4BB7-AAB0-62755AAC8E16}" presName="Parent" presStyleLbl="revTx" presStyleIdx="0" presStyleCnt="6">
        <dgm:presLayoutVars>
          <dgm:chMax val="1"/>
          <dgm:chPref val="1"/>
          <dgm:bulletEnabled val="1"/>
        </dgm:presLayoutVars>
      </dgm:prSet>
      <dgm:spPr/>
    </dgm:pt>
    <dgm:pt modelId="{A729FFBE-1BD7-4F97-9D16-C567FB71BAC6}" type="pres">
      <dgm:prSet presAssocID="{4E4D8B60-9248-4F45-A2C9-0C33456B8F63}" presName="negSibTrans" presStyleCnt="0"/>
      <dgm:spPr/>
    </dgm:pt>
    <dgm:pt modelId="{E5878DC2-C542-481E-BC7C-35F2A4647498}" type="pres">
      <dgm:prSet presAssocID="{18F51C6C-746F-4BB7-AAB0-62755AAC8E16}" presName="composite" presStyleCnt="0"/>
      <dgm:spPr/>
    </dgm:pt>
    <dgm:pt modelId="{71BAE965-D490-4ABD-A6CD-FE8B7C71A941}" type="pres">
      <dgm:prSet presAssocID="{18F51C6C-746F-4BB7-AAB0-62755AAC8E16}" presName="Child" presStyleLbl="revTx" presStyleIdx="1" presStyleCnt="6">
        <dgm:presLayoutVars>
          <dgm:chMax val="0"/>
          <dgm:chPref val="0"/>
          <dgm:bulletEnabled val="1"/>
        </dgm:presLayoutVars>
      </dgm:prSet>
      <dgm:spPr/>
    </dgm:pt>
    <dgm:pt modelId="{7C836D1E-076E-4CF5-B828-033D300DFBDE}" type="pres">
      <dgm:prSet presAssocID="{FB94495E-36C8-4C73-8416-0FB18BC056A9}" presName="sibTrans" presStyleCnt="0"/>
      <dgm:spPr/>
    </dgm:pt>
    <dgm:pt modelId="{8D6FA80D-E788-409F-A370-128D51FD1313}" type="pres">
      <dgm:prSet presAssocID="{673FC2ED-6F0C-44B1-B50B-88065799E175}" presName="ParentComposite" presStyleCnt="0"/>
      <dgm:spPr/>
    </dgm:pt>
    <dgm:pt modelId="{279827FA-6E8A-43E1-9B76-8D9C412EC327}" type="pres">
      <dgm:prSet presAssocID="{673FC2ED-6F0C-44B1-B50B-88065799E175}" presName="Chord" presStyleLbl="bgShp" presStyleIdx="1" presStyleCnt="3"/>
      <dgm:spPr/>
    </dgm:pt>
    <dgm:pt modelId="{FFBA53E7-D522-43B7-A1B0-C1894E42064E}" type="pres">
      <dgm:prSet presAssocID="{673FC2ED-6F0C-44B1-B50B-88065799E175}" presName="Pie" presStyleLbl="alignNode1" presStyleIdx="1" presStyleCnt="3"/>
      <dgm:spPr/>
    </dgm:pt>
    <dgm:pt modelId="{9F6E547E-A382-4686-B803-AA4E91891597}" type="pres">
      <dgm:prSet presAssocID="{673FC2ED-6F0C-44B1-B50B-88065799E175}" presName="Parent" presStyleLbl="revTx" presStyleIdx="2" presStyleCnt="6">
        <dgm:presLayoutVars>
          <dgm:chMax val="1"/>
          <dgm:chPref val="1"/>
          <dgm:bulletEnabled val="1"/>
        </dgm:presLayoutVars>
      </dgm:prSet>
      <dgm:spPr/>
    </dgm:pt>
    <dgm:pt modelId="{4132E625-CD7A-4887-8005-CF3F38DC24F5}" type="pres">
      <dgm:prSet presAssocID="{BF8A4307-E459-494D-A648-53E9DD61B8DD}" presName="negSibTrans" presStyleCnt="0"/>
      <dgm:spPr/>
    </dgm:pt>
    <dgm:pt modelId="{12358D14-B6C9-417F-B541-0463DFB07E9D}" type="pres">
      <dgm:prSet presAssocID="{673FC2ED-6F0C-44B1-B50B-88065799E175}" presName="composite" presStyleCnt="0"/>
      <dgm:spPr/>
    </dgm:pt>
    <dgm:pt modelId="{21ED1EB9-5089-4AFE-9750-111BFA5B8A27}" type="pres">
      <dgm:prSet presAssocID="{673FC2ED-6F0C-44B1-B50B-88065799E175}" presName="Child" presStyleLbl="revTx" presStyleIdx="3" presStyleCnt="6">
        <dgm:presLayoutVars>
          <dgm:chMax val="0"/>
          <dgm:chPref val="0"/>
          <dgm:bulletEnabled val="1"/>
        </dgm:presLayoutVars>
      </dgm:prSet>
      <dgm:spPr/>
    </dgm:pt>
    <dgm:pt modelId="{6F614914-D066-49A1-9E4C-F7163F2D302D}" type="pres">
      <dgm:prSet presAssocID="{1662479C-ADDC-4826-BEC8-CFF3101E9971}" presName="sibTrans" presStyleCnt="0"/>
      <dgm:spPr/>
    </dgm:pt>
    <dgm:pt modelId="{518EAAA1-9F69-4136-B56A-E508220B3AEC}" type="pres">
      <dgm:prSet presAssocID="{21B4AB4F-5278-409D-93D8-E2A4FADBE3B2}" presName="ParentComposite" presStyleCnt="0"/>
      <dgm:spPr/>
    </dgm:pt>
    <dgm:pt modelId="{230BBD8F-4A54-4D18-A9D7-9D4AFEED78E0}" type="pres">
      <dgm:prSet presAssocID="{21B4AB4F-5278-409D-93D8-E2A4FADBE3B2}" presName="Chord" presStyleLbl="bgShp" presStyleIdx="2" presStyleCnt="3"/>
      <dgm:spPr/>
    </dgm:pt>
    <dgm:pt modelId="{D98851FF-D005-4D6E-B381-82A248C9946A}" type="pres">
      <dgm:prSet presAssocID="{21B4AB4F-5278-409D-93D8-E2A4FADBE3B2}" presName="Pie" presStyleLbl="alignNode1" presStyleIdx="2" presStyleCnt="3"/>
      <dgm:spPr/>
    </dgm:pt>
    <dgm:pt modelId="{31AC4B29-7438-427C-BA50-44E35167AEAD}" type="pres">
      <dgm:prSet presAssocID="{21B4AB4F-5278-409D-93D8-E2A4FADBE3B2}" presName="Parent" presStyleLbl="revTx" presStyleIdx="4" presStyleCnt="6">
        <dgm:presLayoutVars>
          <dgm:chMax val="1"/>
          <dgm:chPref val="1"/>
          <dgm:bulletEnabled val="1"/>
        </dgm:presLayoutVars>
      </dgm:prSet>
      <dgm:spPr/>
    </dgm:pt>
    <dgm:pt modelId="{F92789F0-359D-461F-A154-A43EED65BD87}" type="pres">
      <dgm:prSet presAssocID="{B074A5BE-C4AA-4A88-8062-1F44D2B04B11}" presName="negSibTrans" presStyleCnt="0"/>
      <dgm:spPr/>
    </dgm:pt>
    <dgm:pt modelId="{00A1ACD6-D0AA-45AF-9E6A-0EEDC2F6E18B}" type="pres">
      <dgm:prSet presAssocID="{21B4AB4F-5278-409D-93D8-E2A4FADBE3B2}" presName="composite" presStyleCnt="0"/>
      <dgm:spPr/>
    </dgm:pt>
    <dgm:pt modelId="{2B58542D-B6EC-4BAF-A388-8DEED920FB7F}" type="pres">
      <dgm:prSet presAssocID="{21B4AB4F-5278-409D-93D8-E2A4FADBE3B2}" presName="Child" presStyleLbl="revTx" presStyleIdx="5" presStyleCnt="6">
        <dgm:presLayoutVars>
          <dgm:chMax val="0"/>
          <dgm:chPref val="0"/>
          <dgm:bulletEnabled val="1"/>
        </dgm:presLayoutVars>
      </dgm:prSet>
      <dgm:spPr/>
    </dgm:pt>
  </dgm:ptLst>
  <dgm:cxnLst>
    <dgm:cxn modelId="{A1FFA604-C751-42CB-B278-5B43332A7D11}" type="presOf" srcId="{AFFA72F8-A9A0-4120-9641-4966FD50D277}" destId="{2B58542D-B6EC-4BAF-A388-8DEED920FB7F}" srcOrd="0" destOrd="0" presId="urn:microsoft.com/office/officeart/2009/3/layout/PieProcess"/>
    <dgm:cxn modelId="{F856BB08-4497-46DF-91FA-46B8FB719BC5}" type="presOf" srcId="{445DCC21-FB2B-4108-977D-C0433DD75513}" destId="{2B58542D-B6EC-4BAF-A388-8DEED920FB7F}" srcOrd="0" destOrd="1" presId="urn:microsoft.com/office/officeart/2009/3/layout/PieProcess"/>
    <dgm:cxn modelId="{E987DD0D-C82D-4BB4-91EC-BFE343C00EA3}" type="presOf" srcId="{21B4AB4F-5278-409D-93D8-E2A4FADBE3B2}" destId="{31AC4B29-7438-427C-BA50-44E35167AEAD}" srcOrd="0" destOrd="0" presId="urn:microsoft.com/office/officeart/2009/3/layout/PieProcess"/>
    <dgm:cxn modelId="{2F578837-FEFD-4194-B983-7EC7980E6A26}" type="presOf" srcId="{BFC556C7-E922-4CD4-BCB4-F41C208AC768}" destId="{97F0E15B-E07F-4D71-AA06-B00DB4241C5A}" srcOrd="0" destOrd="0" presId="urn:microsoft.com/office/officeart/2009/3/layout/PieProcess"/>
    <dgm:cxn modelId="{AA3D065B-0A2B-46FF-B62B-3F5F54009A7E}" srcId="{18F51C6C-746F-4BB7-AAB0-62755AAC8E16}" destId="{3C91520C-6384-402F-9524-6440F7752B51}" srcOrd="0" destOrd="0" parTransId="{ED5D057F-2EF8-44C0-9087-6F54B3162A0F}" sibTransId="{4E4D8B60-9248-4F45-A2C9-0C33456B8F63}"/>
    <dgm:cxn modelId="{58DA8970-6C58-4D99-B4D7-BAD3D366201E}" type="presOf" srcId="{3C91520C-6384-402F-9524-6440F7752B51}" destId="{71BAE965-D490-4ABD-A6CD-FE8B7C71A941}" srcOrd="0" destOrd="0" presId="urn:microsoft.com/office/officeart/2009/3/layout/PieProcess"/>
    <dgm:cxn modelId="{B1010880-6C63-433E-A38F-CD343D989C9E}" srcId="{673FC2ED-6F0C-44B1-B50B-88065799E175}" destId="{58E626B1-922B-4BA0-A138-8A46C19E9A8E}" srcOrd="0" destOrd="0" parTransId="{B5F8E110-BA3F-45A4-BFF9-0CCDED647808}" sibTransId="{BF8A4307-E459-494D-A648-53E9DD61B8DD}"/>
    <dgm:cxn modelId="{384C6BA3-C318-4506-8C9A-B285F5A11B0E}" srcId="{21B4AB4F-5278-409D-93D8-E2A4FADBE3B2}" destId="{AFFA72F8-A9A0-4120-9641-4966FD50D277}" srcOrd="0" destOrd="0" parTransId="{6EC7AFAC-6B9F-497B-8291-8F0D7CBF83BF}" sibTransId="{B074A5BE-C4AA-4A88-8062-1F44D2B04B11}"/>
    <dgm:cxn modelId="{296FEDA3-26AD-4C50-BD3E-FF33AA2FF212}" type="presOf" srcId="{18F51C6C-746F-4BB7-AAB0-62755AAC8E16}" destId="{F2A45BE3-1F2E-4ADF-821F-7B1AD6A26F23}" srcOrd="0" destOrd="0" presId="urn:microsoft.com/office/officeart/2009/3/layout/PieProcess"/>
    <dgm:cxn modelId="{F25E47AB-5164-40E5-90A5-A170965CD03C}" srcId="{BFC556C7-E922-4CD4-BCB4-F41C208AC768}" destId="{673FC2ED-6F0C-44B1-B50B-88065799E175}" srcOrd="1" destOrd="0" parTransId="{8A8ED579-ED9A-44E8-9944-F3502B890927}" sibTransId="{1662479C-ADDC-4826-BEC8-CFF3101E9971}"/>
    <dgm:cxn modelId="{BC2DF7B5-8835-4CC2-8727-EF2884750AE6}" srcId="{BFC556C7-E922-4CD4-BCB4-F41C208AC768}" destId="{21B4AB4F-5278-409D-93D8-E2A4FADBE3B2}" srcOrd="2" destOrd="0" parTransId="{A05DF3E6-6C9B-45BA-824E-978FFB2286F4}" sibTransId="{32F7943B-4DC8-43C6-A499-CFFE1F57F8A5}"/>
    <dgm:cxn modelId="{A64CD3B7-DCAA-46AF-B9C2-BD7BD5ED86E3}" srcId="{21B4AB4F-5278-409D-93D8-E2A4FADBE3B2}" destId="{445DCC21-FB2B-4108-977D-C0433DD75513}" srcOrd="1" destOrd="0" parTransId="{356898B8-321B-4F73-9FFB-DF445D8D95C5}" sibTransId="{768FF623-4E9D-4EAE-9FB0-7D4B2FB32AA5}"/>
    <dgm:cxn modelId="{E7476AD8-916C-412A-991E-988C627D689D}" type="presOf" srcId="{58E626B1-922B-4BA0-A138-8A46C19E9A8E}" destId="{21ED1EB9-5089-4AFE-9750-111BFA5B8A27}" srcOrd="0" destOrd="0" presId="urn:microsoft.com/office/officeart/2009/3/layout/PieProcess"/>
    <dgm:cxn modelId="{1D64E4D8-24D3-48A1-B4E7-69576F3D011C}" type="presOf" srcId="{673FC2ED-6F0C-44B1-B50B-88065799E175}" destId="{9F6E547E-A382-4686-B803-AA4E91891597}" srcOrd="0" destOrd="0" presId="urn:microsoft.com/office/officeart/2009/3/layout/PieProcess"/>
    <dgm:cxn modelId="{A014CFE8-7B7B-4474-9BBC-C52ECB5EEF66}" srcId="{BFC556C7-E922-4CD4-BCB4-F41C208AC768}" destId="{18F51C6C-746F-4BB7-AAB0-62755AAC8E16}" srcOrd="0" destOrd="0" parTransId="{DC078E6F-C686-4125-9919-38EAB4FF7A83}" sibTransId="{FB94495E-36C8-4C73-8416-0FB18BC056A9}"/>
    <dgm:cxn modelId="{A0E222CB-0151-49B2-BA6E-7082F6E1E8F5}" type="presParOf" srcId="{97F0E15B-E07F-4D71-AA06-B00DB4241C5A}" destId="{B52E6F61-90AC-45D7-95E1-38A192C0988F}" srcOrd="0" destOrd="0" presId="urn:microsoft.com/office/officeart/2009/3/layout/PieProcess"/>
    <dgm:cxn modelId="{10271710-5BB8-4E0D-B894-78C1AC2A9739}" type="presParOf" srcId="{B52E6F61-90AC-45D7-95E1-38A192C0988F}" destId="{A18E6DB1-1B19-4D09-BE9E-1A16DD3BE672}" srcOrd="0" destOrd="0" presId="urn:microsoft.com/office/officeart/2009/3/layout/PieProcess"/>
    <dgm:cxn modelId="{E8556078-0985-45C9-BE2F-9688AE1FB929}" type="presParOf" srcId="{B52E6F61-90AC-45D7-95E1-38A192C0988F}" destId="{E6D3FCE8-1855-4972-9181-792595DFC4CC}" srcOrd="1" destOrd="0" presId="urn:microsoft.com/office/officeart/2009/3/layout/PieProcess"/>
    <dgm:cxn modelId="{A06E9A50-25F4-4E78-9DF2-D1C849CF80C5}" type="presParOf" srcId="{B52E6F61-90AC-45D7-95E1-38A192C0988F}" destId="{F2A45BE3-1F2E-4ADF-821F-7B1AD6A26F23}" srcOrd="2" destOrd="0" presId="urn:microsoft.com/office/officeart/2009/3/layout/PieProcess"/>
    <dgm:cxn modelId="{037897C2-3B9F-4643-9B06-EB878D5EA566}" type="presParOf" srcId="{97F0E15B-E07F-4D71-AA06-B00DB4241C5A}" destId="{A729FFBE-1BD7-4F97-9D16-C567FB71BAC6}" srcOrd="1" destOrd="0" presId="urn:microsoft.com/office/officeart/2009/3/layout/PieProcess"/>
    <dgm:cxn modelId="{33F72BC2-4DE0-43F3-9A18-DFB8BC01A360}" type="presParOf" srcId="{97F0E15B-E07F-4D71-AA06-B00DB4241C5A}" destId="{E5878DC2-C542-481E-BC7C-35F2A4647498}" srcOrd="2" destOrd="0" presId="urn:microsoft.com/office/officeart/2009/3/layout/PieProcess"/>
    <dgm:cxn modelId="{DFB4649C-EAFC-4F4E-BAFD-0A202275FCA3}" type="presParOf" srcId="{E5878DC2-C542-481E-BC7C-35F2A4647498}" destId="{71BAE965-D490-4ABD-A6CD-FE8B7C71A941}" srcOrd="0" destOrd="0" presId="urn:microsoft.com/office/officeart/2009/3/layout/PieProcess"/>
    <dgm:cxn modelId="{CC07B841-64BE-46A7-AE4A-B631E4D28443}" type="presParOf" srcId="{97F0E15B-E07F-4D71-AA06-B00DB4241C5A}" destId="{7C836D1E-076E-4CF5-B828-033D300DFBDE}" srcOrd="3" destOrd="0" presId="urn:microsoft.com/office/officeart/2009/3/layout/PieProcess"/>
    <dgm:cxn modelId="{D26BD8DE-1BD0-49B5-900F-FA34C85A7CCD}" type="presParOf" srcId="{97F0E15B-E07F-4D71-AA06-B00DB4241C5A}" destId="{8D6FA80D-E788-409F-A370-128D51FD1313}" srcOrd="4" destOrd="0" presId="urn:microsoft.com/office/officeart/2009/3/layout/PieProcess"/>
    <dgm:cxn modelId="{D2D09203-6CCC-4D18-B2D7-E4EA805FB6A1}" type="presParOf" srcId="{8D6FA80D-E788-409F-A370-128D51FD1313}" destId="{279827FA-6E8A-43E1-9B76-8D9C412EC327}" srcOrd="0" destOrd="0" presId="urn:microsoft.com/office/officeart/2009/3/layout/PieProcess"/>
    <dgm:cxn modelId="{1B24F0A3-C753-4FD8-AA10-5C078528CAB8}" type="presParOf" srcId="{8D6FA80D-E788-409F-A370-128D51FD1313}" destId="{FFBA53E7-D522-43B7-A1B0-C1894E42064E}" srcOrd="1" destOrd="0" presId="urn:microsoft.com/office/officeart/2009/3/layout/PieProcess"/>
    <dgm:cxn modelId="{D9A0725F-B12E-40E0-98C3-BC66632B4D24}" type="presParOf" srcId="{8D6FA80D-E788-409F-A370-128D51FD1313}" destId="{9F6E547E-A382-4686-B803-AA4E91891597}" srcOrd="2" destOrd="0" presId="urn:microsoft.com/office/officeart/2009/3/layout/PieProcess"/>
    <dgm:cxn modelId="{B420DBD0-DC73-43CA-A378-EA64F9A67717}" type="presParOf" srcId="{97F0E15B-E07F-4D71-AA06-B00DB4241C5A}" destId="{4132E625-CD7A-4887-8005-CF3F38DC24F5}" srcOrd="5" destOrd="0" presId="urn:microsoft.com/office/officeart/2009/3/layout/PieProcess"/>
    <dgm:cxn modelId="{A0BD50C8-AAF7-4552-9203-05432287660E}" type="presParOf" srcId="{97F0E15B-E07F-4D71-AA06-B00DB4241C5A}" destId="{12358D14-B6C9-417F-B541-0463DFB07E9D}" srcOrd="6" destOrd="0" presId="urn:microsoft.com/office/officeart/2009/3/layout/PieProcess"/>
    <dgm:cxn modelId="{33DBCE39-184B-44BC-9CAF-BC0A771C1A28}" type="presParOf" srcId="{12358D14-B6C9-417F-B541-0463DFB07E9D}" destId="{21ED1EB9-5089-4AFE-9750-111BFA5B8A27}" srcOrd="0" destOrd="0" presId="urn:microsoft.com/office/officeart/2009/3/layout/PieProcess"/>
    <dgm:cxn modelId="{42460B30-15FF-4519-B2B9-1FACB5B20A84}" type="presParOf" srcId="{97F0E15B-E07F-4D71-AA06-B00DB4241C5A}" destId="{6F614914-D066-49A1-9E4C-F7163F2D302D}" srcOrd="7" destOrd="0" presId="urn:microsoft.com/office/officeart/2009/3/layout/PieProcess"/>
    <dgm:cxn modelId="{BAF1C2C9-04FB-49AE-A6C7-4247221CBC8D}" type="presParOf" srcId="{97F0E15B-E07F-4D71-AA06-B00DB4241C5A}" destId="{518EAAA1-9F69-4136-B56A-E508220B3AEC}" srcOrd="8" destOrd="0" presId="urn:microsoft.com/office/officeart/2009/3/layout/PieProcess"/>
    <dgm:cxn modelId="{5A8430CF-8F2F-41D8-AD48-B71FE27A15EF}" type="presParOf" srcId="{518EAAA1-9F69-4136-B56A-E508220B3AEC}" destId="{230BBD8F-4A54-4D18-A9D7-9D4AFEED78E0}" srcOrd="0" destOrd="0" presId="urn:microsoft.com/office/officeart/2009/3/layout/PieProcess"/>
    <dgm:cxn modelId="{AA64FD46-76CF-4F43-BE07-CA8E8F1EB6DE}" type="presParOf" srcId="{518EAAA1-9F69-4136-B56A-E508220B3AEC}" destId="{D98851FF-D005-4D6E-B381-82A248C9946A}" srcOrd="1" destOrd="0" presId="urn:microsoft.com/office/officeart/2009/3/layout/PieProcess"/>
    <dgm:cxn modelId="{B93BE4BC-0ED5-41B2-BE4B-7202905EB616}" type="presParOf" srcId="{518EAAA1-9F69-4136-B56A-E508220B3AEC}" destId="{31AC4B29-7438-427C-BA50-44E35167AEAD}" srcOrd="2" destOrd="0" presId="urn:microsoft.com/office/officeart/2009/3/layout/PieProcess"/>
    <dgm:cxn modelId="{D898CE50-0447-4555-85D2-83E804D4F33E}" type="presParOf" srcId="{97F0E15B-E07F-4D71-AA06-B00DB4241C5A}" destId="{F92789F0-359D-461F-A154-A43EED65BD87}" srcOrd="9" destOrd="0" presId="urn:microsoft.com/office/officeart/2009/3/layout/PieProcess"/>
    <dgm:cxn modelId="{4E204B3D-B4A9-4A60-99D1-314391C10E90}" type="presParOf" srcId="{97F0E15B-E07F-4D71-AA06-B00DB4241C5A}" destId="{00A1ACD6-D0AA-45AF-9E6A-0EEDC2F6E18B}" srcOrd="10" destOrd="0" presId="urn:microsoft.com/office/officeart/2009/3/layout/PieProcess"/>
    <dgm:cxn modelId="{A9621F13-2BBE-4CFB-849E-BEB4F386A7BE}" type="presParOf" srcId="{00A1ACD6-D0AA-45AF-9E6A-0EEDC2F6E18B}" destId="{2B58542D-B6EC-4BAF-A388-8DEED920FB7F}" srcOrd="0"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E6DB1-1B19-4D09-BE9E-1A16DD3BE672}">
      <dsp:nvSpPr>
        <dsp:cNvPr id="0" name=""/>
        <dsp:cNvSpPr/>
      </dsp:nvSpPr>
      <dsp:spPr>
        <a:xfrm>
          <a:off x="1738" y="426439"/>
          <a:ext cx="488828" cy="488828"/>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D3FCE8-1855-4972-9181-792595DFC4CC}">
      <dsp:nvSpPr>
        <dsp:cNvPr id="0" name=""/>
        <dsp:cNvSpPr/>
      </dsp:nvSpPr>
      <dsp:spPr>
        <a:xfrm>
          <a:off x="50621" y="475321"/>
          <a:ext cx="391062" cy="391062"/>
        </a:xfrm>
        <a:prstGeom prst="pie">
          <a:avLst>
            <a:gd name="adj1" fmla="val 126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A45BE3-1F2E-4ADF-821F-7B1AD6A26F23}">
      <dsp:nvSpPr>
        <dsp:cNvPr id="0" name=""/>
        <dsp:cNvSpPr/>
      </dsp:nvSpPr>
      <dsp:spPr>
        <a:xfrm rot="16200000">
          <a:off x="-560414" y="1526302"/>
          <a:ext cx="1417601" cy="293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933450">
            <a:lnSpc>
              <a:spcPct val="90000"/>
            </a:lnSpc>
            <a:spcBef>
              <a:spcPct val="0"/>
            </a:spcBef>
            <a:spcAft>
              <a:spcPct val="35000"/>
            </a:spcAft>
            <a:buNone/>
          </a:pPr>
          <a:r>
            <a:rPr lang="es-ES" sz="2100" kern="1200" dirty="0"/>
            <a:t>Consultorías</a:t>
          </a:r>
        </a:p>
      </dsp:txBody>
      <dsp:txXfrm>
        <a:off x="-560414" y="1526302"/>
        <a:ext cx="1417601" cy="293296"/>
      </dsp:txXfrm>
    </dsp:sp>
    <dsp:sp modelId="{71BAE965-D490-4ABD-A6CD-FE8B7C71A941}">
      <dsp:nvSpPr>
        <dsp:cNvPr id="0" name=""/>
        <dsp:cNvSpPr/>
      </dsp:nvSpPr>
      <dsp:spPr>
        <a:xfrm>
          <a:off x="343917" y="426439"/>
          <a:ext cx="977656" cy="195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s-ES" sz="1300" kern="1200" dirty="0"/>
            <a:t>Banco Mundial</a:t>
          </a:r>
        </a:p>
      </dsp:txBody>
      <dsp:txXfrm>
        <a:off x="343917" y="426439"/>
        <a:ext cx="977656" cy="1955312"/>
      </dsp:txXfrm>
    </dsp:sp>
    <dsp:sp modelId="{279827FA-6E8A-43E1-9B76-8D9C412EC327}">
      <dsp:nvSpPr>
        <dsp:cNvPr id="0" name=""/>
        <dsp:cNvSpPr/>
      </dsp:nvSpPr>
      <dsp:spPr>
        <a:xfrm>
          <a:off x="1446225" y="426439"/>
          <a:ext cx="488828" cy="488828"/>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BA53E7-D522-43B7-A1B0-C1894E42064E}">
      <dsp:nvSpPr>
        <dsp:cNvPr id="0" name=""/>
        <dsp:cNvSpPr/>
      </dsp:nvSpPr>
      <dsp:spPr>
        <a:xfrm>
          <a:off x="1495108" y="475321"/>
          <a:ext cx="391062" cy="391062"/>
        </a:xfrm>
        <a:prstGeom prst="pie">
          <a:avLst>
            <a:gd name="adj1" fmla="val 90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6E547E-A382-4686-B803-AA4E91891597}">
      <dsp:nvSpPr>
        <dsp:cNvPr id="0" name=""/>
        <dsp:cNvSpPr/>
      </dsp:nvSpPr>
      <dsp:spPr>
        <a:xfrm rot="16200000">
          <a:off x="884073" y="1526302"/>
          <a:ext cx="1417601" cy="293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933450">
            <a:lnSpc>
              <a:spcPct val="90000"/>
            </a:lnSpc>
            <a:spcBef>
              <a:spcPct val="0"/>
            </a:spcBef>
            <a:spcAft>
              <a:spcPct val="35000"/>
            </a:spcAft>
            <a:buNone/>
          </a:pPr>
          <a:r>
            <a:rPr lang="es-ES" sz="2100" kern="1200" dirty="0"/>
            <a:t>Facilitador</a:t>
          </a:r>
        </a:p>
      </dsp:txBody>
      <dsp:txXfrm>
        <a:off x="884073" y="1526302"/>
        <a:ext cx="1417601" cy="293296"/>
      </dsp:txXfrm>
    </dsp:sp>
    <dsp:sp modelId="{21ED1EB9-5089-4AFE-9750-111BFA5B8A27}">
      <dsp:nvSpPr>
        <dsp:cNvPr id="0" name=""/>
        <dsp:cNvSpPr/>
      </dsp:nvSpPr>
      <dsp:spPr>
        <a:xfrm>
          <a:off x="1788405" y="426439"/>
          <a:ext cx="977656" cy="195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s-ES" sz="1300" kern="1200" dirty="0"/>
            <a:t>Gobierno Municipal*</a:t>
          </a:r>
        </a:p>
      </dsp:txBody>
      <dsp:txXfrm>
        <a:off x="1788405" y="426439"/>
        <a:ext cx="977656" cy="1955312"/>
      </dsp:txXfrm>
    </dsp:sp>
    <dsp:sp modelId="{230BBD8F-4A54-4D18-A9D7-9D4AFEED78E0}">
      <dsp:nvSpPr>
        <dsp:cNvPr id="0" name=""/>
        <dsp:cNvSpPr/>
      </dsp:nvSpPr>
      <dsp:spPr>
        <a:xfrm>
          <a:off x="2890712" y="426439"/>
          <a:ext cx="488828" cy="488828"/>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8851FF-D005-4D6E-B381-82A248C9946A}">
      <dsp:nvSpPr>
        <dsp:cNvPr id="0" name=""/>
        <dsp:cNvSpPr/>
      </dsp:nvSpPr>
      <dsp:spPr>
        <a:xfrm>
          <a:off x="2939595" y="475321"/>
          <a:ext cx="391062" cy="391062"/>
        </a:xfrm>
        <a:prstGeom prst="pie">
          <a:avLst>
            <a:gd name="adj1" fmla="val 54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AC4B29-7438-427C-BA50-44E35167AEAD}">
      <dsp:nvSpPr>
        <dsp:cNvPr id="0" name=""/>
        <dsp:cNvSpPr/>
      </dsp:nvSpPr>
      <dsp:spPr>
        <a:xfrm rot="16200000">
          <a:off x="2328560" y="1526302"/>
          <a:ext cx="1417601" cy="293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933450">
            <a:lnSpc>
              <a:spcPct val="90000"/>
            </a:lnSpc>
            <a:spcBef>
              <a:spcPct val="0"/>
            </a:spcBef>
            <a:spcAft>
              <a:spcPct val="35000"/>
            </a:spcAft>
            <a:buNone/>
          </a:pPr>
          <a:r>
            <a:rPr lang="es-ES" sz="2100" kern="1200" dirty="0"/>
            <a:t>Recursos</a:t>
          </a:r>
        </a:p>
      </dsp:txBody>
      <dsp:txXfrm>
        <a:off x="2328560" y="1526302"/>
        <a:ext cx="1417601" cy="293296"/>
      </dsp:txXfrm>
    </dsp:sp>
    <dsp:sp modelId="{2B58542D-B6EC-4BAF-A388-8DEED920FB7F}">
      <dsp:nvSpPr>
        <dsp:cNvPr id="0" name=""/>
        <dsp:cNvSpPr/>
      </dsp:nvSpPr>
      <dsp:spPr>
        <a:xfrm>
          <a:off x="3232892" y="426439"/>
          <a:ext cx="977656" cy="195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s-ES" sz="1300" kern="1200" dirty="0"/>
            <a:t>Instituciones</a:t>
          </a:r>
        </a:p>
        <a:p>
          <a:pPr marL="0" lvl="0" indent="0" algn="l" defTabSz="577850">
            <a:lnSpc>
              <a:spcPct val="90000"/>
            </a:lnSpc>
            <a:spcBef>
              <a:spcPct val="0"/>
            </a:spcBef>
            <a:spcAft>
              <a:spcPct val="35000"/>
            </a:spcAft>
            <a:buNone/>
          </a:pPr>
          <a:r>
            <a:rPr lang="es-ES" sz="1300" kern="1200" dirty="0"/>
            <a:t>Inversionistas Privados</a:t>
          </a:r>
        </a:p>
      </dsp:txBody>
      <dsp:txXfrm>
        <a:off x="3232892" y="426439"/>
        <a:ext cx="977656" cy="1955312"/>
      </dsp:txXfrm>
    </dsp:sp>
  </dsp:spTree>
</dsp:drawing>
</file>

<file path=ppt/diagrams/layout1.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1828434"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defTabSz="1828434" eaLnBrk="1" fontAlgn="auto" hangingPunct="1">
              <a:spcBef>
                <a:spcPts val="0"/>
              </a:spcBef>
              <a:spcAft>
                <a:spcPts val="0"/>
              </a:spcAft>
              <a:defRPr sz="1200">
                <a:latin typeface="+mn-lt"/>
              </a:defRPr>
            </a:lvl1pPr>
          </a:lstStyle>
          <a:p>
            <a:pPr>
              <a:defRPr/>
            </a:pPr>
            <a:fld id="{2D2CDEC8-4BEF-4E6C-90EB-3FA456D6C1C9}" type="datetimeFigureOut">
              <a:rPr lang="en-US"/>
              <a:pPr>
                <a:defRPr/>
              </a:pPr>
              <a:t>7/12/2018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defTabSz="1828434"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defTabSz="1828434" eaLnBrk="1" fontAlgn="auto" hangingPunct="1">
              <a:spcBef>
                <a:spcPts val="0"/>
              </a:spcBef>
              <a:spcAft>
                <a:spcPts val="0"/>
              </a:spcAft>
              <a:defRPr sz="1200">
                <a:latin typeface="+mn-lt"/>
              </a:defRPr>
            </a:lvl1pPr>
          </a:lstStyle>
          <a:p>
            <a:pPr>
              <a:defRPr/>
            </a:pPr>
            <a:fld id="{76C04443-CBA0-43E8-B65A-CE25205AB53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828434" eaLnBrk="1" fontAlgn="auto" hangingPunct="1">
              <a:spcBef>
                <a:spcPts val="0"/>
              </a:spcBef>
              <a:spcAft>
                <a:spcPts val="0"/>
              </a:spcAft>
              <a:defRPr sz="1200">
                <a:latin typeface="Calibri Ligh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1828434" eaLnBrk="1" fontAlgn="auto" hangingPunct="1">
              <a:spcBef>
                <a:spcPts val="0"/>
              </a:spcBef>
              <a:spcAft>
                <a:spcPts val="0"/>
              </a:spcAft>
              <a:defRPr sz="1200">
                <a:latin typeface="Calibri Light"/>
              </a:defRPr>
            </a:lvl1pPr>
          </a:lstStyle>
          <a:p>
            <a:pPr>
              <a:defRPr/>
            </a:pPr>
            <a:fld id="{CE706C90-1D6C-4C45-967E-4E37CA44FFF2}" type="datetimeFigureOut">
              <a:rPr lang="en-US"/>
              <a:pPr>
                <a:defRPr/>
              </a:pPr>
              <a:t>7/12/2018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828434" eaLnBrk="1" fontAlgn="auto" hangingPunct="1">
              <a:spcBef>
                <a:spcPts val="0"/>
              </a:spcBef>
              <a:spcAft>
                <a:spcPts val="0"/>
              </a:spcAft>
              <a:defRPr sz="1200">
                <a:latin typeface="Calibri Ligh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1828434" eaLnBrk="1" fontAlgn="auto" hangingPunct="1">
              <a:spcBef>
                <a:spcPts val="0"/>
              </a:spcBef>
              <a:spcAft>
                <a:spcPts val="0"/>
              </a:spcAft>
              <a:defRPr sz="1200">
                <a:latin typeface="Calibri Light"/>
              </a:defRPr>
            </a:lvl1pPr>
          </a:lstStyle>
          <a:p>
            <a:pPr>
              <a:defRPr/>
            </a:pPr>
            <a:fld id="{9EA871CF-78F8-437A-8790-0037A0107173}"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341313" rtl="0" eaLnBrk="0" fontAlgn="base" hangingPunct="0">
      <a:spcBef>
        <a:spcPct val="30000"/>
      </a:spcBef>
      <a:spcAft>
        <a:spcPct val="0"/>
      </a:spcAft>
      <a:defRPr sz="900" kern="1200">
        <a:solidFill>
          <a:schemeClr val="tx1"/>
        </a:solidFill>
        <a:latin typeface="Calibri Light"/>
        <a:ea typeface="+mn-ea"/>
        <a:cs typeface="+mn-cs"/>
      </a:defRPr>
    </a:lvl1pPr>
    <a:lvl2pPr marL="341313" algn="l" defTabSz="341313" rtl="0" eaLnBrk="0" fontAlgn="base" hangingPunct="0">
      <a:spcBef>
        <a:spcPct val="30000"/>
      </a:spcBef>
      <a:spcAft>
        <a:spcPct val="0"/>
      </a:spcAft>
      <a:defRPr sz="900" kern="1200">
        <a:solidFill>
          <a:schemeClr val="tx1"/>
        </a:solidFill>
        <a:latin typeface="Calibri Light"/>
        <a:ea typeface="+mn-ea"/>
        <a:cs typeface="+mn-cs"/>
      </a:defRPr>
    </a:lvl2pPr>
    <a:lvl3pPr marL="684213" algn="l" defTabSz="341313" rtl="0" eaLnBrk="0" fontAlgn="base" hangingPunct="0">
      <a:spcBef>
        <a:spcPct val="30000"/>
      </a:spcBef>
      <a:spcAft>
        <a:spcPct val="0"/>
      </a:spcAft>
      <a:defRPr sz="900" kern="1200">
        <a:solidFill>
          <a:schemeClr val="tx1"/>
        </a:solidFill>
        <a:latin typeface="Calibri Light"/>
        <a:ea typeface="+mn-ea"/>
        <a:cs typeface="+mn-cs"/>
      </a:defRPr>
    </a:lvl3pPr>
    <a:lvl4pPr marL="1027113" algn="l" defTabSz="341313" rtl="0" eaLnBrk="0" fontAlgn="base" hangingPunct="0">
      <a:spcBef>
        <a:spcPct val="30000"/>
      </a:spcBef>
      <a:spcAft>
        <a:spcPct val="0"/>
      </a:spcAft>
      <a:defRPr sz="900" kern="1200">
        <a:solidFill>
          <a:schemeClr val="tx1"/>
        </a:solidFill>
        <a:latin typeface="Calibri Light"/>
        <a:ea typeface="+mn-ea"/>
        <a:cs typeface="+mn-cs"/>
      </a:defRPr>
    </a:lvl4pPr>
    <a:lvl5pPr marL="1370013" algn="l" defTabSz="341313" rtl="0" eaLnBrk="0" fontAlgn="base" hangingPunct="0">
      <a:spcBef>
        <a:spcPct val="30000"/>
      </a:spcBef>
      <a:spcAft>
        <a:spcPct val="0"/>
      </a:spcAft>
      <a:defRPr sz="900" kern="1200">
        <a:solidFill>
          <a:schemeClr val="tx1"/>
        </a:solidFill>
        <a:latin typeface="Calibri Light"/>
        <a:ea typeface="+mn-ea"/>
        <a:cs typeface="+mn-cs"/>
      </a:defRPr>
    </a:lvl5pPr>
    <a:lvl6pPr marL="1713857" algn="l" defTabSz="342771" rtl="0" eaLnBrk="1" latinLnBrk="0" hangingPunct="1">
      <a:defRPr sz="900" kern="1200">
        <a:solidFill>
          <a:schemeClr val="tx1"/>
        </a:solidFill>
        <a:latin typeface="+mn-lt"/>
        <a:ea typeface="+mn-ea"/>
        <a:cs typeface="+mn-cs"/>
      </a:defRPr>
    </a:lvl6pPr>
    <a:lvl7pPr marL="2056629" algn="l" defTabSz="342771" rtl="0" eaLnBrk="1" latinLnBrk="0" hangingPunct="1">
      <a:defRPr sz="900" kern="1200">
        <a:solidFill>
          <a:schemeClr val="tx1"/>
        </a:solidFill>
        <a:latin typeface="+mn-lt"/>
        <a:ea typeface="+mn-ea"/>
        <a:cs typeface="+mn-cs"/>
      </a:defRPr>
    </a:lvl7pPr>
    <a:lvl8pPr marL="2399400" algn="l" defTabSz="342771" rtl="0" eaLnBrk="1" latinLnBrk="0" hangingPunct="1">
      <a:defRPr sz="900" kern="1200">
        <a:solidFill>
          <a:schemeClr val="tx1"/>
        </a:solidFill>
        <a:latin typeface="+mn-lt"/>
        <a:ea typeface="+mn-ea"/>
        <a:cs typeface="+mn-cs"/>
      </a:defRPr>
    </a:lvl8pPr>
    <a:lvl9pPr marL="2742171" algn="l" defTabSz="342771"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DB018552-88D3-4786-8AF2-27AB6D4793F1}" type="slidenum">
              <a:rPr kumimoji="0" lang="en-US" sz="1200" b="0" i="0" u="none" strike="noStrike" kern="1200" cap="none" spc="0" normalizeH="0" baseline="0" noProof="0" smtClean="0">
                <a:ln>
                  <a:noFill/>
                </a:ln>
                <a:solidFill>
                  <a:prstClr val="black"/>
                </a:solidFill>
                <a:effectLst/>
                <a:uLnTx/>
                <a:uFillTx/>
                <a:latin typeface="Calibri Light"/>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Light"/>
              <a:ea typeface="+mn-ea"/>
              <a:cs typeface="+mn-cs"/>
            </a:endParaRPr>
          </a:p>
        </p:txBody>
      </p:sp>
    </p:spTree>
    <p:extLst>
      <p:ext uri="{BB962C8B-B14F-4D97-AF65-F5344CB8AC3E}">
        <p14:creationId xmlns:p14="http://schemas.microsoft.com/office/powerpoint/2010/main" val="3405073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BO" dirty="0"/>
          </a:p>
        </p:txBody>
      </p:sp>
      <p:sp>
        <p:nvSpPr>
          <p:cNvPr id="4" name="Marcador de número de diapositiva 3"/>
          <p:cNvSpPr>
            <a:spLocks noGrp="1"/>
          </p:cNvSpPr>
          <p:nvPr>
            <p:ph type="sldNum" sz="quarter" idx="10"/>
          </p:nvPr>
        </p:nvSpPr>
        <p:spPr/>
        <p:txBody>
          <a:bodyPr/>
          <a:lstStyle/>
          <a:p>
            <a:pPr>
              <a:defRPr/>
            </a:pPr>
            <a:fld id="{9EA871CF-78F8-437A-8790-0037A0107173}" type="slidenum">
              <a:rPr lang="en-US" smtClean="0"/>
              <a:pPr>
                <a:defRPr/>
              </a:pPr>
              <a:t>2</a:t>
            </a:fld>
            <a:endParaRPr lang="en-US" dirty="0"/>
          </a:p>
        </p:txBody>
      </p:sp>
    </p:spTree>
    <p:extLst>
      <p:ext uri="{BB962C8B-B14F-4D97-AF65-F5344CB8AC3E}">
        <p14:creationId xmlns:p14="http://schemas.microsoft.com/office/powerpoint/2010/main" val="3867278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a:t>Credit: Flaticon.com</a:t>
            </a:r>
          </a:p>
        </p:txBody>
      </p:sp>
      <p:sp>
        <p:nvSpPr>
          <p:cNvPr id="4" name="Slide Number Placeholder 3"/>
          <p:cNvSpPr>
            <a:spLocks noGrp="1"/>
          </p:cNvSpPr>
          <p:nvPr>
            <p:ph type="sldNum" sz="quarter" idx="10"/>
          </p:nvPr>
        </p:nvSpPr>
        <p:spPr/>
        <p:txBody>
          <a:bodyPr/>
          <a:lstStyle/>
          <a:p>
            <a:pPr>
              <a:defRPr/>
            </a:pPr>
            <a:fld id="{9EA871CF-78F8-437A-8790-0037A0107173}" type="slidenum">
              <a:rPr lang="en-US" smtClean="0"/>
              <a:pPr>
                <a:defRPr/>
              </a:pPr>
              <a:t>3</a:t>
            </a:fld>
            <a:endParaRPr lang="en-US" dirty="0"/>
          </a:p>
        </p:txBody>
      </p:sp>
    </p:spTree>
    <p:extLst>
      <p:ext uri="{BB962C8B-B14F-4D97-AF65-F5344CB8AC3E}">
        <p14:creationId xmlns:p14="http://schemas.microsoft.com/office/powerpoint/2010/main" val="2975066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1304140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18E77B-5B8B-46FB-9F0E-6C5D30A9FF8C}"/>
              </a:ext>
            </a:extLst>
          </p:cNvPr>
          <p:cNvSpPr>
            <a:spLocks noGrp="1"/>
          </p:cNvSpPr>
          <p:nvPr>
            <p:ph type="dt" sz="half" idx="10"/>
          </p:nvPr>
        </p:nvSpPr>
        <p:spPr>
          <a:xfrm>
            <a:off x="628650" y="4767263"/>
            <a:ext cx="2057400" cy="274637"/>
          </a:xfrm>
          <a:prstGeom prst="rect">
            <a:avLst/>
          </a:prstGeom>
        </p:spPr>
        <p:txBody>
          <a:bodyPr/>
          <a:lstStyle>
            <a:lvl1pPr>
              <a:defRPr>
                <a:latin typeface="Lato Light" charset="0"/>
              </a:defRPr>
            </a:lvl1pPr>
          </a:lstStyle>
          <a:p>
            <a:pPr>
              <a:defRPr/>
            </a:pPr>
            <a:fld id="{3FFDDC3C-4B68-47A9-AF74-C060B32CD63C}" type="datetimeFigureOut">
              <a:rPr lang="en-US"/>
              <a:pPr>
                <a:defRPr/>
              </a:pPr>
              <a:t>7/12/2018</a:t>
            </a:fld>
            <a:endParaRPr lang="en-US"/>
          </a:p>
        </p:txBody>
      </p:sp>
      <p:sp>
        <p:nvSpPr>
          <p:cNvPr id="5" name="Footer Placeholder 4">
            <a:extLst>
              <a:ext uri="{FF2B5EF4-FFF2-40B4-BE49-F238E27FC236}">
                <a16:creationId xmlns:a16="http://schemas.microsoft.com/office/drawing/2014/main" id="{E2728E7F-27F0-4916-9262-1A96091FF216}"/>
              </a:ext>
            </a:extLst>
          </p:cNvPr>
          <p:cNvSpPr>
            <a:spLocks noGrp="1"/>
          </p:cNvSpPr>
          <p:nvPr>
            <p:ph type="ftr" sz="quarter" idx="11"/>
          </p:nvPr>
        </p:nvSpPr>
        <p:spPr>
          <a:xfrm>
            <a:off x="3028950" y="4767263"/>
            <a:ext cx="3086100" cy="274637"/>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7C7C97F-09AB-4B2D-9BAE-833C324CA501}"/>
              </a:ext>
            </a:extLst>
          </p:cNvPr>
          <p:cNvSpPr>
            <a:spLocks noGrp="1"/>
          </p:cNvSpPr>
          <p:nvPr>
            <p:ph type="sldNum" sz="quarter" idx="12"/>
          </p:nvPr>
        </p:nvSpPr>
        <p:spPr>
          <a:xfrm>
            <a:off x="6457950" y="4767263"/>
            <a:ext cx="2057400" cy="274637"/>
          </a:xfrm>
          <a:prstGeom prst="rect">
            <a:avLst/>
          </a:prstGeom>
        </p:spPr>
        <p:txBody>
          <a:bodyPr/>
          <a:lstStyle>
            <a:lvl1pPr>
              <a:defRPr/>
            </a:lvl1pPr>
          </a:lstStyle>
          <a:p>
            <a:pPr>
              <a:defRPr/>
            </a:pPr>
            <a:fld id="{5DFC0BB4-FB89-4E57-A907-2D766790AF46}" type="slidenum">
              <a:rPr lang="en-US"/>
              <a:pPr>
                <a:defRPr/>
              </a:pPr>
              <a:t>‹#›</a:t>
            </a:fld>
            <a:endParaRPr lang="en-US"/>
          </a:p>
        </p:txBody>
      </p:sp>
    </p:spTree>
    <p:extLst>
      <p:ext uri="{BB962C8B-B14F-4D97-AF65-F5344CB8AC3E}">
        <p14:creationId xmlns:p14="http://schemas.microsoft.com/office/powerpoint/2010/main" val="235321937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5A0127-841E-4876-A577-16CF11F95096}"/>
              </a:ext>
            </a:extLst>
          </p:cNvPr>
          <p:cNvSpPr>
            <a:spLocks noGrp="1"/>
          </p:cNvSpPr>
          <p:nvPr>
            <p:ph type="dt" sz="half" idx="10"/>
          </p:nvPr>
        </p:nvSpPr>
        <p:spPr>
          <a:xfrm>
            <a:off x="628650" y="4767263"/>
            <a:ext cx="2057400" cy="274637"/>
          </a:xfrm>
          <a:prstGeom prst="rect">
            <a:avLst/>
          </a:prstGeom>
        </p:spPr>
        <p:txBody>
          <a:bodyPr/>
          <a:lstStyle>
            <a:lvl1pPr>
              <a:defRPr>
                <a:latin typeface="Lato Light" charset="0"/>
              </a:defRPr>
            </a:lvl1pPr>
          </a:lstStyle>
          <a:p>
            <a:pPr>
              <a:defRPr/>
            </a:pPr>
            <a:fld id="{A8CB63FA-7EEE-444E-8F9E-A94A3708459F}" type="datetimeFigureOut">
              <a:rPr lang="en-US"/>
              <a:pPr>
                <a:defRPr/>
              </a:pPr>
              <a:t>7/12/2018</a:t>
            </a:fld>
            <a:endParaRPr lang="en-US"/>
          </a:p>
        </p:txBody>
      </p:sp>
      <p:sp>
        <p:nvSpPr>
          <p:cNvPr id="5" name="Footer Placeholder 4">
            <a:extLst>
              <a:ext uri="{FF2B5EF4-FFF2-40B4-BE49-F238E27FC236}">
                <a16:creationId xmlns:a16="http://schemas.microsoft.com/office/drawing/2014/main" id="{55810147-91C6-4754-AD01-D19D02C4418B}"/>
              </a:ext>
            </a:extLst>
          </p:cNvPr>
          <p:cNvSpPr>
            <a:spLocks noGrp="1"/>
          </p:cNvSpPr>
          <p:nvPr>
            <p:ph type="ftr" sz="quarter" idx="11"/>
          </p:nvPr>
        </p:nvSpPr>
        <p:spPr>
          <a:xfrm>
            <a:off x="3028950" y="4767263"/>
            <a:ext cx="3086100" cy="274637"/>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A3EE1A4-E0F4-4054-8126-FE199E493B39}"/>
              </a:ext>
            </a:extLst>
          </p:cNvPr>
          <p:cNvSpPr>
            <a:spLocks noGrp="1"/>
          </p:cNvSpPr>
          <p:nvPr>
            <p:ph type="sldNum" sz="quarter" idx="12"/>
          </p:nvPr>
        </p:nvSpPr>
        <p:spPr>
          <a:xfrm>
            <a:off x="6457950" y="4767263"/>
            <a:ext cx="2057400" cy="274637"/>
          </a:xfrm>
          <a:prstGeom prst="rect">
            <a:avLst/>
          </a:prstGeom>
        </p:spPr>
        <p:txBody>
          <a:bodyPr/>
          <a:lstStyle>
            <a:lvl1pPr>
              <a:defRPr/>
            </a:lvl1pPr>
          </a:lstStyle>
          <a:p>
            <a:pPr>
              <a:defRPr/>
            </a:pPr>
            <a:fld id="{A920BC12-2A61-4F73-9DE1-3A5458B9D58A}" type="slidenum">
              <a:rPr lang="en-US"/>
              <a:pPr>
                <a:defRPr/>
              </a:pPr>
              <a:t>‹#›</a:t>
            </a:fld>
            <a:endParaRPr lang="en-US"/>
          </a:p>
        </p:txBody>
      </p:sp>
    </p:spTree>
    <p:extLst>
      <p:ext uri="{BB962C8B-B14F-4D97-AF65-F5344CB8AC3E}">
        <p14:creationId xmlns:p14="http://schemas.microsoft.com/office/powerpoint/2010/main" val="217713463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solidFill>
            <a:schemeClr val="bg1">
              <a:lumMod val="95000"/>
            </a:schemeClr>
          </a:solidFill>
        </p:spPr>
        <p:txBody>
          <a:bodyPr rtlCol="0">
            <a:normAutofit/>
          </a:bodyPr>
          <a:lstStyle>
            <a:lvl1pPr>
              <a:defRPr sz="1050"/>
            </a:lvl1pPr>
          </a:lstStyle>
          <a:p>
            <a:pPr lvl="0"/>
            <a:endParaRPr lang="en-US" noProof="0"/>
          </a:p>
        </p:txBody>
      </p:sp>
    </p:spTree>
    <p:extLst>
      <p:ext uri="{BB962C8B-B14F-4D97-AF65-F5344CB8AC3E}">
        <p14:creationId xmlns:p14="http://schemas.microsoft.com/office/powerpoint/2010/main" val="361796286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572000" y="0"/>
            <a:ext cx="4572000" cy="5143500"/>
          </a:xfrm>
          <a:solidFill>
            <a:schemeClr val="bg1">
              <a:lumMod val="95000"/>
            </a:schemeClr>
          </a:solidFill>
        </p:spPr>
        <p:txBody>
          <a:bodyPr rtlCol="0">
            <a:normAutofit/>
          </a:bodyPr>
          <a:lstStyle>
            <a:lvl1pPr>
              <a:defRPr sz="1050"/>
            </a:lvl1pPr>
          </a:lstStyle>
          <a:p>
            <a:pPr lvl="0"/>
            <a:endParaRPr lang="en-US" noProof="0"/>
          </a:p>
        </p:txBody>
      </p:sp>
    </p:spTree>
    <p:extLst>
      <p:ext uri="{BB962C8B-B14F-4D97-AF65-F5344CB8AC3E}">
        <p14:creationId xmlns:p14="http://schemas.microsoft.com/office/powerpoint/2010/main" val="143774412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2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4572000" y="0"/>
            <a:ext cx="4572000" cy="2571750"/>
          </a:xfrm>
          <a:solidFill>
            <a:schemeClr val="bg1">
              <a:lumMod val="95000"/>
            </a:schemeClr>
          </a:solidFill>
        </p:spPr>
        <p:txBody>
          <a:bodyPr rtlCol="0">
            <a:normAutofit/>
          </a:bodyPr>
          <a:lstStyle>
            <a:lvl1pPr>
              <a:defRPr sz="1050"/>
            </a:lvl1pPr>
          </a:lstStyle>
          <a:p>
            <a:pPr lvl="0"/>
            <a:endParaRPr lang="en-US" noProof="0"/>
          </a:p>
        </p:txBody>
      </p:sp>
      <p:sp>
        <p:nvSpPr>
          <p:cNvPr id="3" name="Picture Placeholder 2"/>
          <p:cNvSpPr>
            <a:spLocks noGrp="1"/>
          </p:cNvSpPr>
          <p:nvPr>
            <p:ph type="pic" sz="quarter" idx="10"/>
          </p:nvPr>
        </p:nvSpPr>
        <p:spPr>
          <a:xfrm>
            <a:off x="0" y="0"/>
            <a:ext cx="4572000" cy="2571750"/>
          </a:xfrm>
          <a:solidFill>
            <a:schemeClr val="bg1">
              <a:lumMod val="95000"/>
            </a:schemeClr>
          </a:solidFill>
        </p:spPr>
        <p:txBody>
          <a:bodyPr rtlCol="0">
            <a:normAutofit/>
          </a:bodyPr>
          <a:lstStyle>
            <a:lvl1pPr>
              <a:defRPr sz="1050"/>
            </a:lvl1pPr>
          </a:lstStyle>
          <a:p>
            <a:pPr lvl="0"/>
            <a:endParaRPr lang="en-US" noProof="0"/>
          </a:p>
        </p:txBody>
      </p:sp>
    </p:spTree>
    <p:extLst>
      <p:ext uri="{BB962C8B-B14F-4D97-AF65-F5344CB8AC3E}">
        <p14:creationId xmlns:p14="http://schemas.microsoft.com/office/powerpoint/2010/main" val="3946802364"/>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3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4572000" y="2571750"/>
            <a:ext cx="4572000" cy="2571750"/>
          </a:xfrm>
          <a:solidFill>
            <a:schemeClr val="bg1">
              <a:lumMod val="95000"/>
            </a:schemeClr>
          </a:solidFill>
        </p:spPr>
        <p:txBody>
          <a:bodyPr rtlCol="0">
            <a:normAutofit/>
          </a:bodyPr>
          <a:lstStyle>
            <a:lvl1pPr>
              <a:defRPr sz="1050"/>
            </a:lvl1pPr>
          </a:lstStyle>
          <a:p>
            <a:pPr lvl="0"/>
            <a:endParaRPr lang="en-US" noProof="0"/>
          </a:p>
        </p:txBody>
      </p:sp>
      <p:sp>
        <p:nvSpPr>
          <p:cNvPr id="3" name="Picture Placeholder 2"/>
          <p:cNvSpPr>
            <a:spLocks noGrp="1"/>
          </p:cNvSpPr>
          <p:nvPr>
            <p:ph type="pic" sz="quarter" idx="10"/>
          </p:nvPr>
        </p:nvSpPr>
        <p:spPr>
          <a:xfrm>
            <a:off x="0" y="2571750"/>
            <a:ext cx="4572000" cy="2571750"/>
          </a:xfrm>
          <a:solidFill>
            <a:schemeClr val="bg1">
              <a:lumMod val="95000"/>
            </a:schemeClr>
          </a:solidFill>
        </p:spPr>
        <p:txBody>
          <a:bodyPr rtlCol="0">
            <a:normAutofit/>
          </a:bodyPr>
          <a:lstStyle>
            <a:lvl1pPr>
              <a:defRPr sz="1050"/>
            </a:lvl1pPr>
          </a:lstStyle>
          <a:p>
            <a:pPr lvl="0"/>
            <a:endParaRPr lang="en-US" noProof="0"/>
          </a:p>
        </p:txBody>
      </p:sp>
    </p:spTree>
    <p:extLst>
      <p:ext uri="{BB962C8B-B14F-4D97-AF65-F5344CB8AC3E}">
        <p14:creationId xmlns:p14="http://schemas.microsoft.com/office/powerpoint/2010/main" val="54940163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4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0" y="2571750"/>
            <a:ext cx="4572000" cy="2571750"/>
          </a:xfrm>
          <a:solidFill>
            <a:schemeClr val="bg1">
              <a:lumMod val="95000"/>
            </a:schemeClr>
          </a:solidFill>
        </p:spPr>
        <p:txBody>
          <a:bodyPr rtlCol="0">
            <a:normAutofit/>
          </a:bodyPr>
          <a:lstStyle>
            <a:lvl1pPr>
              <a:defRPr sz="1050"/>
            </a:lvl1pPr>
          </a:lstStyle>
          <a:p>
            <a:pPr lvl="0"/>
            <a:endParaRPr lang="en-US" noProof="0"/>
          </a:p>
        </p:txBody>
      </p:sp>
      <p:sp>
        <p:nvSpPr>
          <p:cNvPr id="3" name="Picture Placeholder 2"/>
          <p:cNvSpPr>
            <a:spLocks noGrp="1"/>
          </p:cNvSpPr>
          <p:nvPr>
            <p:ph type="pic" sz="quarter" idx="10"/>
          </p:nvPr>
        </p:nvSpPr>
        <p:spPr>
          <a:xfrm>
            <a:off x="0" y="0"/>
            <a:ext cx="4572000" cy="2571750"/>
          </a:xfrm>
          <a:solidFill>
            <a:schemeClr val="bg1">
              <a:lumMod val="95000"/>
            </a:schemeClr>
          </a:solidFill>
        </p:spPr>
        <p:txBody>
          <a:bodyPr rtlCol="0">
            <a:normAutofit/>
          </a:bodyPr>
          <a:lstStyle>
            <a:lvl1pPr>
              <a:defRPr sz="1050"/>
            </a:lvl1pPr>
          </a:lstStyle>
          <a:p>
            <a:pPr lvl="0"/>
            <a:endParaRPr lang="en-US" noProof="0"/>
          </a:p>
        </p:txBody>
      </p:sp>
    </p:spTree>
    <p:extLst>
      <p:ext uri="{BB962C8B-B14F-4D97-AF65-F5344CB8AC3E}">
        <p14:creationId xmlns:p14="http://schemas.microsoft.com/office/powerpoint/2010/main" val="3499133862"/>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4572000" y="2571750"/>
            <a:ext cx="4572000" cy="2571750"/>
          </a:xfrm>
          <a:solidFill>
            <a:schemeClr val="bg1">
              <a:lumMod val="95000"/>
            </a:schemeClr>
          </a:solidFill>
        </p:spPr>
        <p:txBody>
          <a:bodyPr rtlCol="0">
            <a:normAutofit/>
          </a:bodyPr>
          <a:lstStyle>
            <a:lvl1pPr>
              <a:defRPr sz="1050"/>
            </a:lvl1pPr>
          </a:lstStyle>
          <a:p>
            <a:pPr lvl="0"/>
            <a:endParaRPr lang="en-US" noProof="0"/>
          </a:p>
        </p:txBody>
      </p:sp>
      <p:sp>
        <p:nvSpPr>
          <p:cNvPr id="3" name="Picture Placeholder 2"/>
          <p:cNvSpPr>
            <a:spLocks noGrp="1"/>
          </p:cNvSpPr>
          <p:nvPr>
            <p:ph type="pic" sz="quarter" idx="10"/>
          </p:nvPr>
        </p:nvSpPr>
        <p:spPr>
          <a:xfrm>
            <a:off x="4572000" y="0"/>
            <a:ext cx="4572000" cy="2571750"/>
          </a:xfrm>
          <a:solidFill>
            <a:schemeClr val="bg1">
              <a:lumMod val="95000"/>
            </a:schemeClr>
          </a:solidFill>
        </p:spPr>
        <p:txBody>
          <a:bodyPr rtlCol="0">
            <a:normAutofit/>
          </a:bodyPr>
          <a:lstStyle>
            <a:lvl1pPr>
              <a:defRPr sz="1050"/>
            </a:lvl1pPr>
          </a:lstStyle>
          <a:p>
            <a:pPr lvl="0"/>
            <a:endParaRPr lang="en-US" noProof="0"/>
          </a:p>
        </p:txBody>
      </p:sp>
    </p:spTree>
    <p:extLst>
      <p:ext uri="{BB962C8B-B14F-4D97-AF65-F5344CB8AC3E}">
        <p14:creationId xmlns:p14="http://schemas.microsoft.com/office/powerpoint/2010/main" val="2181693674"/>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6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0" y="0"/>
            <a:ext cx="3353674" cy="5143500"/>
          </a:xfrm>
          <a:solidFill>
            <a:schemeClr val="bg1">
              <a:lumMod val="95000"/>
            </a:schemeClr>
          </a:solidFill>
        </p:spPr>
        <p:txBody>
          <a:bodyPr rtlCol="0">
            <a:normAutofit/>
          </a:bodyPr>
          <a:lstStyle>
            <a:lvl1pPr>
              <a:defRPr sz="1050"/>
            </a:lvl1pPr>
          </a:lstStyle>
          <a:p>
            <a:pPr lvl="0"/>
            <a:endParaRPr lang="en-US" noProof="0"/>
          </a:p>
        </p:txBody>
      </p:sp>
    </p:spTree>
    <p:extLst>
      <p:ext uri="{BB962C8B-B14F-4D97-AF65-F5344CB8AC3E}">
        <p14:creationId xmlns:p14="http://schemas.microsoft.com/office/powerpoint/2010/main" val="2029424139"/>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7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2294094" y="0"/>
            <a:ext cx="2258243" cy="1566084"/>
          </a:xfrm>
          <a:solidFill>
            <a:schemeClr val="bg1">
              <a:lumMod val="95000"/>
            </a:schemeClr>
          </a:solidFill>
        </p:spPr>
        <p:txBody>
          <a:bodyPr rtlCol="0">
            <a:normAutofit/>
          </a:bodyPr>
          <a:lstStyle>
            <a:lvl1pPr>
              <a:defRPr sz="1050"/>
            </a:lvl1pPr>
          </a:lstStyle>
          <a:p>
            <a:pPr lvl="0"/>
            <a:endParaRPr lang="en-US" noProof="0"/>
          </a:p>
        </p:txBody>
      </p:sp>
      <p:sp>
        <p:nvSpPr>
          <p:cNvPr id="3" name="Picture Placeholder 2"/>
          <p:cNvSpPr>
            <a:spLocks noGrp="1"/>
          </p:cNvSpPr>
          <p:nvPr>
            <p:ph type="pic" sz="quarter" idx="10"/>
          </p:nvPr>
        </p:nvSpPr>
        <p:spPr>
          <a:xfrm>
            <a:off x="0" y="1605741"/>
            <a:ext cx="2258242" cy="1566084"/>
          </a:xfrm>
          <a:solidFill>
            <a:schemeClr val="bg1">
              <a:lumMod val="95000"/>
            </a:schemeClr>
          </a:solidFill>
        </p:spPr>
        <p:txBody>
          <a:bodyPr rtlCol="0">
            <a:normAutofit/>
          </a:bodyPr>
          <a:lstStyle>
            <a:lvl1pPr>
              <a:defRPr sz="1050"/>
            </a:lvl1pPr>
          </a:lstStyle>
          <a:p>
            <a:pPr lvl="0"/>
            <a:endParaRPr lang="en-US" noProof="0"/>
          </a:p>
        </p:txBody>
      </p:sp>
      <p:sp>
        <p:nvSpPr>
          <p:cNvPr id="11" name="Picture Placeholder 2"/>
          <p:cNvSpPr>
            <a:spLocks noGrp="1"/>
          </p:cNvSpPr>
          <p:nvPr>
            <p:ph type="pic" sz="quarter" idx="12"/>
          </p:nvPr>
        </p:nvSpPr>
        <p:spPr>
          <a:xfrm>
            <a:off x="6884018" y="0"/>
            <a:ext cx="2259982" cy="1566084"/>
          </a:xfrm>
          <a:solidFill>
            <a:schemeClr val="bg1">
              <a:lumMod val="95000"/>
            </a:schemeClr>
          </a:solidFill>
        </p:spPr>
        <p:txBody>
          <a:bodyPr rtlCol="0">
            <a:normAutofit/>
          </a:bodyPr>
          <a:lstStyle>
            <a:lvl1pPr>
              <a:defRPr sz="1050"/>
            </a:lvl1pPr>
          </a:lstStyle>
          <a:p>
            <a:pPr lvl="0"/>
            <a:endParaRPr lang="en-US" noProof="0"/>
          </a:p>
        </p:txBody>
      </p:sp>
      <p:sp>
        <p:nvSpPr>
          <p:cNvPr id="12" name="Picture Placeholder 2"/>
          <p:cNvSpPr>
            <a:spLocks noGrp="1"/>
          </p:cNvSpPr>
          <p:nvPr>
            <p:ph type="pic" sz="quarter" idx="13"/>
          </p:nvPr>
        </p:nvSpPr>
        <p:spPr>
          <a:xfrm>
            <a:off x="4588187" y="1619310"/>
            <a:ext cx="2258243" cy="1552515"/>
          </a:xfrm>
          <a:solidFill>
            <a:schemeClr val="bg1">
              <a:lumMod val="95000"/>
            </a:schemeClr>
          </a:solidFill>
        </p:spPr>
        <p:txBody>
          <a:bodyPr rtlCol="0">
            <a:normAutofit/>
          </a:bodyPr>
          <a:lstStyle>
            <a:lvl1pPr>
              <a:defRPr sz="1050"/>
            </a:lvl1pPr>
          </a:lstStyle>
          <a:p>
            <a:pPr lvl="0"/>
            <a:endParaRPr lang="en-US" noProof="0"/>
          </a:p>
        </p:txBody>
      </p:sp>
    </p:spTree>
    <p:extLst>
      <p:ext uri="{BB962C8B-B14F-4D97-AF65-F5344CB8AC3E}">
        <p14:creationId xmlns:p14="http://schemas.microsoft.com/office/powerpoint/2010/main" val="106457238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804F4D-7E05-4860-BE85-929BDA3F604F}"/>
              </a:ext>
            </a:extLst>
          </p:cNvPr>
          <p:cNvSpPr>
            <a:spLocks noGrp="1"/>
          </p:cNvSpPr>
          <p:nvPr>
            <p:ph type="dt" sz="half" idx="10"/>
          </p:nvPr>
        </p:nvSpPr>
        <p:spPr>
          <a:xfrm>
            <a:off x="628650" y="4767263"/>
            <a:ext cx="2057400" cy="274637"/>
          </a:xfrm>
          <a:prstGeom prst="rect">
            <a:avLst/>
          </a:prstGeom>
        </p:spPr>
        <p:txBody>
          <a:bodyPr/>
          <a:lstStyle>
            <a:lvl1pPr>
              <a:defRPr>
                <a:latin typeface="Lato Light" charset="0"/>
              </a:defRPr>
            </a:lvl1pPr>
          </a:lstStyle>
          <a:p>
            <a:pPr>
              <a:defRPr/>
            </a:pPr>
            <a:fld id="{EDCF992F-2335-4C2F-A890-90014633045E}" type="datetimeFigureOut">
              <a:rPr lang="en-US"/>
              <a:pPr>
                <a:defRPr/>
              </a:pPr>
              <a:t>7/12/2018</a:t>
            </a:fld>
            <a:endParaRPr lang="en-US"/>
          </a:p>
        </p:txBody>
      </p:sp>
      <p:sp>
        <p:nvSpPr>
          <p:cNvPr id="5" name="Footer Placeholder 4">
            <a:extLst>
              <a:ext uri="{FF2B5EF4-FFF2-40B4-BE49-F238E27FC236}">
                <a16:creationId xmlns:a16="http://schemas.microsoft.com/office/drawing/2014/main" id="{43183DF6-9D72-47EC-BA1E-EEC4F8ECB4A1}"/>
              </a:ext>
            </a:extLst>
          </p:cNvPr>
          <p:cNvSpPr>
            <a:spLocks noGrp="1"/>
          </p:cNvSpPr>
          <p:nvPr>
            <p:ph type="ftr" sz="quarter" idx="11"/>
          </p:nvPr>
        </p:nvSpPr>
        <p:spPr>
          <a:xfrm>
            <a:off x="3028950" y="4767263"/>
            <a:ext cx="3086100" cy="274637"/>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28B8A63-B183-4533-965A-63A35B3117A9}"/>
              </a:ext>
            </a:extLst>
          </p:cNvPr>
          <p:cNvSpPr>
            <a:spLocks noGrp="1"/>
          </p:cNvSpPr>
          <p:nvPr>
            <p:ph type="sldNum" sz="quarter" idx="12"/>
          </p:nvPr>
        </p:nvSpPr>
        <p:spPr>
          <a:xfrm>
            <a:off x="6457950" y="4767263"/>
            <a:ext cx="2057400" cy="274637"/>
          </a:xfrm>
          <a:prstGeom prst="rect">
            <a:avLst/>
          </a:prstGeom>
        </p:spPr>
        <p:txBody>
          <a:bodyPr/>
          <a:lstStyle>
            <a:lvl1pPr>
              <a:defRPr/>
            </a:lvl1pPr>
          </a:lstStyle>
          <a:p>
            <a:pPr>
              <a:defRPr/>
            </a:pPr>
            <a:fld id="{11AAD7EB-E5F0-42AE-818F-C03A58A73252}" type="slidenum">
              <a:rPr lang="en-US"/>
              <a:pPr>
                <a:defRPr/>
              </a:pPr>
              <a:t>‹#›</a:t>
            </a:fld>
            <a:endParaRPr lang="en-US"/>
          </a:p>
        </p:txBody>
      </p:sp>
    </p:spTree>
    <p:extLst>
      <p:ext uri="{BB962C8B-B14F-4D97-AF65-F5344CB8AC3E}">
        <p14:creationId xmlns:p14="http://schemas.microsoft.com/office/powerpoint/2010/main" val="2964050219"/>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1_Placeholder-Image">
    <p:spTree>
      <p:nvGrpSpPr>
        <p:cNvPr id="1" name=""/>
        <p:cNvGrpSpPr/>
        <p:nvPr/>
      </p:nvGrpSpPr>
      <p:grpSpPr>
        <a:xfrm>
          <a:off x="0" y="0"/>
          <a:ext cx="0" cy="0"/>
          <a:chOff x="0" y="0"/>
          <a:chExt cx="0" cy="0"/>
        </a:xfrm>
      </p:grpSpPr>
      <p:sp>
        <p:nvSpPr>
          <p:cNvPr id="8" name="Picture Placeholder 2"/>
          <p:cNvSpPr>
            <a:spLocks noGrp="1"/>
          </p:cNvSpPr>
          <p:nvPr>
            <p:ph type="pic" sz="quarter" idx="10"/>
          </p:nvPr>
        </p:nvSpPr>
        <p:spPr>
          <a:xfrm>
            <a:off x="947281" y="1533936"/>
            <a:ext cx="2277030" cy="1921119"/>
          </a:xfrm>
          <a:solidFill>
            <a:schemeClr val="bg1">
              <a:lumMod val="95000"/>
            </a:schemeClr>
          </a:solidFill>
        </p:spPr>
        <p:txBody>
          <a:bodyPr rtlCol="0">
            <a:normAutofit/>
          </a:bodyPr>
          <a:lstStyle>
            <a:lvl1pPr>
              <a:defRPr sz="1050"/>
            </a:lvl1pPr>
          </a:lstStyle>
          <a:p>
            <a:pPr lvl="0"/>
            <a:endParaRPr lang="en-US" noProof="0"/>
          </a:p>
        </p:txBody>
      </p:sp>
      <p:sp>
        <p:nvSpPr>
          <p:cNvPr id="12" name="Picture Placeholder 2"/>
          <p:cNvSpPr>
            <a:spLocks noGrp="1"/>
          </p:cNvSpPr>
          <p:nvPr>
            <p:ph type="pic" sz="quarter" idx="11"/>
          </p:nvPr>
        </p:nvSpPr>
        <p:spPr>
          <a:xfrm>
            <a:off x="3484798" y="1533936"/>
            <a:ext cx="2277030" cy="1921119"/>
          </a:xfrm>
          <a:solidFill>
            <a:schemeClr val="bg1">
              <a:lumMod val="95000"/>
            </a:schemeClr>
          </a:solidFill>
        </p:spPr>
        <p:txBody>
          <a:bodyPr rtlCol="0">
            <a:normAutofit/>
          </a:bodyPr>
          <a:lstStyle>
            <a:lvl1pPr>
              <a:defRPr sz="1050"/>
            </a:lvl1pPr>
          </a:lstStyle>
          <a:p>
            <a:pPr lvl="0"/>
            <a:endParaRPr lang="en-US" noProof="0"/>
          </a:p>
        </p:txBody>
      </p:sp>
      <p:sp>
        <p:nvSpPr>
          <p:cNvPr id="13" name="Picture Placeholder 2"/>
          <p:cNvSpPr>
            <a:spLocks noGrp="1"/>
          </p:cNvSpPr>
          <p:nvPr>
            <p:ph type="pic" sz="quarter" idx="12"/>
          </p:nvPr>
        </p:nvSpPr>
        <p:spPr>
          <a:xfrm>
            <a:off x="6022315" y="1533936"/>
            <a:ext cx="2277030" cy="1921119"/>
          </a:xfrm>
          <a:solidFill>
            <a:schemeClr val="bg1">
              <a:lumMod val="95000"/>
            </a:schemeClr>
          </a:solidFill>
        </p:spPr>
        <p:txBody>
          <a:bodyPr rtlCol="0">
            <a:normAutofit/>
          </a:bodyPr>
          <a:lstStyle>
            <a:lvl1pPr>
              <a:defRPr sz="1050"/>
            </a:lvl1pPr>
          </a:lstStyle>
          <a:p>
            <a:pPr lvl="0"/>
            <a:endParaRPr lang="en-US" noProof="0"/>
          </a:p>
        </p:txBody>
      </p:sp>
    </p:spTree>
    <p:extLst>
      <p:ext uri="{BB962C8B-B14F-4D97-AF65-F5344CB8AC3E}">
        <p14:creationId xmlns:p14="http://schemas.microsoft.com/office/powerpoint/2010/main" val="104477671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2_Placeholder-Image">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638864" y="1511955"/>
            <a:ext cx="2626129" cy="1921119"/>
          </a:xfrm>
          <a:solidFill>
            <a:schemeClr val="bg1">
              <a:lumMod val="95000"/>
            </a:schemeClr>
          </a:solidFill>
        </p:spPr>
        <p:txBody>
          <a:bodyPr rtlCol="0">
            <a:normAutofit/>
          </a:bodyPr>
          <a:lstStyle>
            <a:lvl1pPr>
              <a:defRPr sz="1050"/>
            </a:lvl1pPr>
          </a:lstStyle>
          <a:p>
            <a:pPr lvl="0"/>
            <a:endParaRPr lang="en-US" noProof="0"/>
          </a:p>
        </p:txBody>
      </p:sp>
      <p:sp>
        <p:nvSpPr>
          <p:cNvPr id="10" name="Picture Placeholder 2"/>
          <p:cNvSpPr>
            <a:spLocks noGrp="1"/>
          </p:cNvSpPr>
          <p:nvPr>
            <p:ph type="pic" sz="quarter" idx="11"/>
          </p:nvPr>
        </p:nvSpPr>
        <p:spPr>
          <a:xfrm>
            <a:off x="3264993" y="1511955"/>
            <a:ext cx="2626129" cy="1921119"/>
          </a:xfrm>
          <a:solidFill>
            <a:schemeClr val="bg1">
              <a:lumMod val="95000"/>
            </a:schemeClr>
          </a:solidFill>
        </p:spPr>
        <p:txBody>
          <a:bodyPr rtlCol="0">
            <a:normAutofit/>
          </a:bodyPr>
          <a:lstStyle>
            <a:lvl1pPr>
              <a:defRPr sz="1050"/>
            </a:lvl1pPr>
          </a:lstStyle>
          <a:p>
            <a:pPr lvl="0"/>
            <a:endParaRPr lang="en-US" noProof="0"/>
          </a:p>
        </p:txBody>
      </p:sp>
      <p:sp>
        <p:nvSpPr>
          <p:cNvPr id="11" name="Picture Placeholder 2"/>
          <p:cNvSpPr>
            <a:spLocks noGrp="1"/>
          </p:cNvSpPr>
          <p:nvPr>
            <p:ph type="pic" sz="quarter" idx="12"/>
          </p:nvPr>
        </p:nvSpPr>
        <p:spPr>
          <a:xfrm>
            <a:off x="5891122" y="1511957"/>
            <a:ext cx="2626129" cy="1921119"/>
          </a:xfrm>
          <a:solidFill>
            <a:schemeClr val="bg1">
              <a:lumMod val="95000"/>
            </a:schemeClr>
          </a:solidFill>
        </p:spPr>
        <p:txBody>
          <a:bodyPr rtlCol="0">
            <a:normAutofit/>
          </a:bodyPr>
          <a:lstStyle>
            <a:lvl1pPr>
              <a:defRPr sz="1050"/>
            </a:lvl1pPr>
          </a:lstStyle>
          <a:p>
            <a:pPr lvl="0"/>
            <a:endParaRPr lang="en-US" noProof="0"/>
          </a:p>
        </p:txBody>
      </p:sp>
    </p:spTree>
    <p:extLst>
      <p:ext uri="{BB962C8B-B14F-4D97-AF65-F5344CB8AC3E}">
        <p14:creationId xmlns:p14="http://schemas.microsoft.com/office/powerpoint/2010/main" val="69336339"/>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0_Placeholder-Image">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2" y="2753592"/>
            <a:ext cx="3047999" cy="2389909"/>
          </a:xfrm>
          <a:solidFill>
            <a:schemeClr val="bg1">
              <a:lumMod val="95000"/>
            </a:schemeClr>
          </a:solidFill>
        </p:spPr>
        <p:txBody>
          <a:bodyPr rtlCol="0">
            <a:normAutofit/>
          </a:bodyPr>
          <a:lstStyle>
            <a:lvl1pPr>
              <a:defRPr sz="1050"/>
            </a:lvl1pPr>
          </a:lstStyle>
          <a:p>
            <a:pPr lvl="0"/>
            <a:endParaRPr lang="en-US" noProof="0"/>
          </a:p>
        </p:txBody>
      </p:sp>
      <p:sp>
        <p:nvSpPr>
          <p:cNvPr id="8" name="Picture Placeholder 2"/>
          <p:cNvSpPr>
            <a:spLocks noGrp="1"/>
          </p:cNvSpPr>
          <p:nvPr>
            <p:ph type="pic" sz="quarter" idx="11"/>
          </p:nvPr>
        </p:nvSpPr>
        <p:spPr>
          <a:xfrm>
            <a:off x="6096002" y="2753592"/>
            <a:ext cx="3047999" cy="2389909"/>
          </a:xfrm>
          <a:solidFill>
            <a:schemeClr val="bg1">
              <a:lumMod val="95000"/>
            </a:schemeClr>
          </a:solidFill>
        </p:spPr>
        <p:txBody>
          <a:bodyPr rtlCol="0">
            <a:normAutofit/>
          </a:bodyPr>
          <a:lstStyle>
            <a:lvl1pPr>
              <a:defRPr sz="1050"/>
            </a:lvl1pPr>
          </a:lstStyle>
          <a:p>
            <a:pPr lvl="0"/>
            <a:endParaRPr lang="en-US" noProof="0"/>
          </a:p>
        </p:txBody>
      </p:sp>
    </p:spTree>
    <p:extLst>
      <p:ext uri="{BB962C8B-B14F-4D97-AF65-F5344CB8AC3E}">
        <p14:creationId xmlns:p14="http://schemas.microsoft.com/office/powerpoint/2010/main" val="991685410"/>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0" y="0"/>
            <a:ext cx="4572000" cy="5143500"/>
          </a:xfrm>
          <a:solidFill>
            <a:schemeClr val="bg1">
              <a:lumMod val="95000"/>
            </a:schemeClr>
          </a:solidFill>
        </p:spPr>
        <p:txBody>
          <a:bodyPr rtlCol="0">
            <a:normAutofit/>
          </a:bodyPr>
          <a:lstStyle>
            <a:lvl1pPr>
              <a:defRPr sz="1050"/>
            </a:lvl1pPr>
          </a:lstStyle>
          <a:p>
            <a:pPr lvl="0"/>
            <a:endParaRPr lang="en-US" noProof="0"/>
          </a:p>
        </p:txBody>
      </p:sp>
    </p:spTree>
    <p:extLst>
      <p:ext uri="{BB962C8B-B14F-4D97-AF65-F5344CB8AC3E}">
        <p14:creationId xmlns:p14="http://schemas.microsoft.com/office/powerpoint/2010/main" val="2343504013"/>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9_Placeholder-Image">
    <p:spTree>
      <p:nvGrpSpPr>
        <p:cNvPr id="1" name=""/>
        <p:cNvGrpSpPr/>
        <p:nvPr/>
      </p:nvGrpSpPr>
      <p:grpSpPr>
        <a:xfrm>
          <a:off x="0" y="0"/>
          <a:ext cx="0" cy="0"/>
          <a:chOff x="0" y="0"/>
          <a:chExt cx="0" cy="0"/>
        </a:xfrm>
      </p:grpSpPr>
      <p:sp>
        <p:nvSpPr>
          <p:cNvPr id="22" name="Picture Placeholder 6"/>
          <p:cNvSpPr>
            <a:spLocks noGrp="1"/>
          </p:cNvSpPr>
          <p:nvPr>
            <p:ph type="pic" sz="quarter" idx="14"/>
          </p:nvPr>
        </p:nvSpPr>
        <p:spPr>
          <a:xfrm>
            <a:off x="1547820" y="1458941"/>
            <a:ext cx="852476" cy="852254"/>
          </a:xfrm>
          <a:prstGeom prst="rect">
            <a:avLst/>
          </a:prstGeom>
          <a:solidFill>
            <a:schemeClr val="bg1">
              <a:lumMod val="95000"/>
            </a:schemeClr>
          </a:solidFill>
        </p:spPr>
        <p:txBody>
          <a:bodyPr rtlCol="0">
            <a:normAutofit/>
          </a:bodyPr>
          <a:lstStyle>
            <a:lvl1pPr>
              <a:defRPr sz="750"/>
            </a:lvl1pPr>
          </a:lstStyle>
          <a:p>
            <a:pPr lvl="0"/>
            <a:endParaRPr lang="en-US" noProof="0"/>
          </a:p>
        </p:txBody>
      </p:sp>
      <p:sp>
        <p:nvSpPr>
          <p:cNvPr id="23" name="Picture Placeholder 6"/>
          <p:cNvSpPr>
            <a:spLocks noGrp="1"/>
          </p:cNvSpPr>
          <p:nvPr>
            <p:ph type="pic" sz="quarter" idx="18"/>
          </p:nvPr>
        </p:nvSpPr>
        <p:spPr>
          <a:xfrm>
            <a:off x="3386337" y="1458941"/>
            <a:ext cx="852476" cy="852254"/>
          </a:xfrm>
          <a:prstGeom prst="rect">
            <a:avLst/>
          </a:prstGeom>
          <a:solidFill>
            <a:schemeClr val="bg1">
              <a:lumMod val="95000"/>
            </a:schemeClr>
          </a:solidFill>
        </p:spPr>
        <p:txBody>
          <a:bodyPr rtlCol="0">
            <a:normAutofit/>
          </a:bodyPr>
          <a:lstStyle>
            <a:lvl1pPr>
              <a:defRPr sz="750"/>
            </a:lvl1pPr>
          </a:lstStyle>
          <a:p>
            <a:pPr lvl="0"/>
            <a:endParaRPr lang="en-US" noProof="0"/>
          </a:p>
        </p:txBody>
      </p:sp>
      <p:sp>
        <p:nvSpPr>
          <p:cNvPr id="24" name="Picture Placeholder 6"/>
          <p:cNvSpPr>
            <a:spLocks noGrp="1"/>
          </p:cNvSpPr>
          <p:nvPr>
            <p:ph type="pic" sz="quarter" idx="19"/>
          </p:nvPr>
        </p:nvSpPr>
        <p:spPr>
          <a:xfrm>
            <a:off x="5224853" y="1458941"/>
            <a:ext cx="852476" cy="852254"/>
          </a:xfrm>
          <a:prstGeom prst="rect">
            <a:avLst/>
          </a:prstGeom>
          <a:solidFill>
            <a:schemeClr val="bg1">
              <a:lumMod val="95000"/>
            </a:schemeClr>
          </a:solidFill>
        </p:spPr>
        <p:txBody>
          <a:bodyPr rtlCol="0">
            <a:normAutofit/>
          </a:bodyPr>
          <a:lstStyle>
            <a:lvl1pPr>
              <a:defRPr sz="750"/>
            </a:lvl1pPr>
          </a:lstStyle>
          <a:p>
            <a:pPr lvl="0"/>
            <a:endParaRPr lang="en-US" noProof="0"/>
          </a:p>
        </p:txBody>
      </p:sp>
      <p:sp>
        <p:nvSpPr>
          <p:cNvPr id="25" name="Picture Placeholder 6"/>
          <p:cNvSpPr>
            <a:spLocks noGrp="1"/>
          </p:cNvSpPr>
          <p:nvPr>
            <p:ph type="pic" sz="quarter" idx="20"/>
          </p:nvPr>
        </p:nvSpPr>
        <p:spPr>
          <a:xfrm>
            <a:off x="6849408" y="1458941"/>
            <a:ext cx="852476" cy="852254"/>
          </a:xfrm>
          <a:prstGeom prst="rect">
            <a:avLst/>
          </a:prstGeom>
          <a:solidFill>
            <a:schemeClr val="bg1">
              <a:lumMod val="95000"/>
            </a:schemeClr>
          </a:solidFill>
        </p:spPr>
        <p:txBody>
          <a:bodyPr rtlCol="0">
            <a:normAutofit/>
          </a:bodyPr>
          <a:lstStyle>
            <a:lvl1pPr>
              <a:defRPr sz="750"/>
            </a:lvl1pPr>
          </a:lstStyle>
          <a:p>
            <a:pPr lvl="0"/>
            <a:endParaRPr lang="en-US" noProof="0"/>
          </a:p>
        </p:txBody>
      </p:sp>
      <p:sp>
        <p:nvSpPr>
          <p:cNvPr id="30" name="Picture Placeholder 6"/>
          <p:cNvSpPr>
            <a:spLocks noGrp="1"/>
          </p:cNvSpPr>
          <p:nvPr>
            <p:ph type="pic" sz="quarter" idx="21"/>
          </p:nvPr>
        </p:nvSpPr>
        <p:spPr>
          <a:xfrm>
            <a:off x="1547820" y="3176003"/>
            <a:ext cx="852476" cy="852254"/>
          </a:xfrm>
          <a:prstGeom prst="rect">
            <a:avLst/>
          </a:prstGeom>
          <a:solidFill>
            <a:schemeClr val="bg1">
              <a:lumMod val="95000"/>
            </a:schemeClr>
          </a:solidFill>
        </p:spPr>
        <p:txBody>
          <a:bodyPr rtlCol="0">
            <a:normAutofit/>
          </a:bodyPr>
          <a:lstStyle>
            <a:lvl1pPr>
              <a:defRPr sz="750"/>
            </a:lvl1pPr>
          </a:lstStyle>
          <a:p>
            <a:pPr lvl="0"/>
            <a:endParaRPr lang="en-US" noProof="0"/>
          </a:p>
        </p:txBody>
      </p:sp>
      <p:sp>
        <p:nvSpPr>
          <p:cNvPr id="31" name="Picture Placeholder 6"/>
          <p:cNvSpPr>
            <a:spLocks noGrp="1"/>
          </p:cNvSpPr>
          <p:nvPr>
            <p:ph type="pic" sz="quarter" idx="22"/>
          </p:nvPr>
        </p:nvSpPr>
        <p:spPr>
          <a:xfrm>
            <a:off x="3386337" y="3176003"/>
            <a:ext cx="852476" cy="852254"/>
          </a:xfrm>
          <a:prstGeom prst="rect">
            <a:avLst/>
          </a:prstGeom>
          <a:solidFill>
            <a:schemeClr val="bg1">
              <a:lumMod val="95000"/>
            </a:schemeClr>
          </a:solidFill>
        </p:spPr>
        <p:txBody>
          <a:bodyPr rtlCol="0">
            <a:normAutofit/>
          </a:bodyPr>
          <a:lstStyle>
            <a:lvl1pPr>
              <a:defRPr sz="750"/>
            </a:lvl1pPr>
          </a:lstStyle>
          <a:p>
            <a:pPr lvl="0"/>
            <a:endParaRPr lang="en-US" noProof="0"/>
          </a:p>
        </p:txBody>
      </p:sp>
      <p:sp>
        <p:nvSpPr>
          <p:cNvPr id="32" name="Picture Placeholder 6"/>
          <p:cNvSpPr>
            <a:spLocks noGrp="1"/>
          </p:cNvSpPr>
          <p:nvPr>
            <p:ph type="pic" sz="quarter" idx="23"/>
          </p:nvPr>
        </p:nvSpPr>
        <p:spPr>
          <a:xfrm>
            <a:off x="5224853" y="3176003"/>
            <a:ext cx="852476" cy="852254"/>
          </a:xfrm>
          <a:prstGeom prst="rect">
            <a:avLst/>
          </a:prstGeom>
          <a:solidFill>
            <a:schemeClr val="bg1">
              <a:lumMod val="95000"/>
            </a:schemeClr>
          </a:solidFill>
        </p:spPr>
        <p:txBody>
          <a:bodyPr rtlCol="0">
            <a:normAutofit/>
          </a:bodyPr>
          <a:lstStyle>
            <a:lvl1pPr>
              <a:defRPr sz="750"/>
            </a:lvl1pPr>
          </a:lstStyle>
          <a:p>
            <a:pPr lvl="0"/>
            <a:endParaRPr lang="en-US" noProof="0"/>
          </a:p>
        </p:txBody>
      </p:sp>
      <p:sp>
        <p:nvSpPr>
          <p:cNvPr id="33" name="Picture Placeholder 6"/>
          <p:cNvSpPr>
            <a:spLocks noGrp="1"/>
          </p:cNvSpPr>
          <p:nvPr>
            <p:ph type="pic" sz="quarter" idx="24"/>
          </p:nvPr>
        </p:nvSpPr>
        <p:spPr>
          <a:xfrm>
            <a:off x="6849408" y="3176003"/>
            <a:ext cx="852476" cy="852254"/>
          </a:xfrm>
          <a:prstGeom prst="rect">
            <a:avLst/>
          </a:prstGeom>
          <a:solidFill>
            <a:schemeClr val="bg1">
              <a:lumMod val="95000"/>
            </a:schemeClr>
          </a:solidFill>
        </p:spPr>
        <p:txBody>
          <a:bodyPr rtlCol="0">
            <a:normAutofit/>
          </a:bodyPr>
          <a:lstStyle>
            <a:lvl1pPr>
              <a:defRPr sz="750"/>
            </a:lvl1pPr>
          </a:lstStyle>
          <a:p>
            <a:pPr lvl="0"/>
            <a:endParaRPr lang="en-US" noProof="0"/>
          </a:p>
        </p:txBody>
      </p:sp>
    </p:spTree>
    <p:extLst>
      <p:ext uri="{BB962C8B-B14F-4D97-AF65-F5344CB8AC3E}">
        <p14:creationId xmlns:p14="http://schemas.microsoft.com/office/powerpoint/2010/main" val="612612200"/>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7"/>
          </p:nvPr>
        </p:nvSpPr>
        <p:spPr>
          <a:xfrm>
            <a:off x="0" y="0"/>
            <a:ext cx="2283672" cy="5143500"/>
          </a:xfrm>
          <a:solidFill>
            <a:schemeClr val="bg1">
              <a:lumMod val="95000"/>
            </a:schemeClr>
          </a:solidFill>
        </p:spPr>
        <p:txBody>
          <a:bodyPr rtlCol="0">
            <a:normAutofit/>
          </a:bodyPr>
          <a:lstStyle>
            <a:lvl1pPr>
              <a:defRPr sz="1050"/>
            </a:lvl1pPr>
          </a:lstStyle>
          <a:p>
            <a:pPr lvl="0"/>
            <a:endParaRPr lang="en-US" noProof="0"/>
          </a:p>
        </p:txBody>
      </p:sp>
      <p:sp>
        <p:nvSpPr>
          <p:cNvPr id="20" name="Picture Placeholder 2"/>
          <p:cNvSpPr>
            <a:spLocks noGrp="1"/>
          </p:cNvSpPr>
          <p:nvPr>
            <p:ph type="pic" sz="quarter" idx="18"/>
          </p:nvPr>
        </p:nvSpPr>
        <p:spPr>
          <a:xfrm>
            <a:off x="2288328" y="0"/>
            <a:ext cx="2283672" cy="5143500"/>
          </a:xfrm>
          <a:solidFill>
            <a:schemeClr val="bg1">
              <a:lumMod val="95000"/>
            </a:schemeClr>
          </a:solidFill>
        </p:spPr>
        <p:txBody>
          <a:bodyPr rtlCol="0">
            <a:normAutofit/>
          </a:bodyPr>
          <a:lstStyle>
            <a:lvl1pPr>
              <a:defRPr sz="1050"/>
            </a:lvl1pPr>
          </a:lstStyle>
          <a:p>
            <a:pPr lvl="0"/>
            <a:endParaRPr lang="en-US" noProof="0"/>
          </a:p>
        </p:txBody>
      </p:sp>
      <p:sp>
        <p:nvSpPr>
          <p:cNvPr id="21" name="Picture Placeholder 2"/>
          <p:cNvSpPr>
            <a:spLocks noGrp="1"/>
          </p:cNvSpPr>
          <p:nvPr>
            <p:ph type="pic" sz="quarter" idx="19"/>
          </p:nvPr>
        </p:nvSpPr>
        <p:spPr>
          <a:xfrm>
            <a:off x="4569206" y="0"/>
            <a:ext cx="2283672" cy="5143500"/>
          </a:xfrm>
          <a:solidFill>
            <a:schemeClr val="bg1">
              <a:lumMod val="95000"/>
            </a:schemeClr>
          </a:solidFill>
        </p:spPr>
        <p:txBody>
          <a:bodyPr rtlCol="0">
            <a:normAutofit/>
          </a:bodyPr>
          <a:lstStyle>
            <a:lvl1pPr>
              <a:defRPr sz="1050"/>
            </a:lvl1pPr>
          </a:lstStyle>
          <a:p>
            <a:pPr lvl="0"/>
            <a:endParaRPr lang="en-US" noProof="0"/>
          </a:p>
        </p:txBody>
      </p:sp>
      <p:sp>
        <p:nvSpPr>
          <p:cNvPr id="22" name="Picture Placeholder 2"/>
          <p:cNvSpPr>
            <a:spLocks noGrp="1"/>
          </p:cNvSpPr>
          <p:nvPr>
            <p:ph type="pic" sz="quarter" idx="20"/>
          </p:nvPr>
        </p:nvSpPr>
        <p:spPr>
          <a:xfrm>
            <a:off x="6857534" y="0"/>
            <a:ext cx="2283672" cy="5143500"/>
          </a:xfrm>
          <a:solidFill>
            <a:schemeClr val="bg1">
              <a:lumMod val="95000"/>
            </a:schemeClr>
          </a:solidFill>
        </p:spPr>
        <p:txBody>
          <a:bodyPr rtlCol="0">
            <a:normAutofit/>
          </a:bodyPr>
          <a:lstStyle>
            <a:lvl1pPr>
              <a:defRPr sz="1050"/>
            </a:lvl1pPr>
          </a:lstStyle>
          <a:p>
            <a:pPr lvl="0"/>
            <a:endParaRPr lang="en-US" noProof="0"/>
          </a:p>
        </p:txBody>
      </p:sp>
    </p:spTree>
    <p:extLst>
      <p:ext uri="{BB962C8B-B14F-4D97-AF65-F5344CB8AC3E}">
        <p14:creationId xmlns:p14="http://schemas.microsoft.com/office/powerpoint/2010/main" val="3980059993"/>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Placeholder-Image">
    <p:spTree>
      <p:nvGrpSpPr>
        <p:cNvPr id="1" name=""/>
        <p:cNvGrpSpPr/>
        <p:nvPr/>
      </p:nvGrpSpPr>
      <p:grpSpPr>
        <a:xfrm>
          <a:off x="0" y="0"/>
          <a:ext cx="0" cy="0"/>
          <a:chOff x="0" y="0"/>
          <a:chExt cx="0" cy="0"/>
        </a:xfrm>
      </p:grpSpPr>
      <p:sp>
        <p:nvSpPr>
          <p:cNvPr id="9" name="Picture Placeholder 2"/>
          <p:cNvSpPr>
            <a:spLocks noGrp="1"/>
          </p:cNvSpPr>
          <p:nvPr>
            <p:ph type="pic" sz="quarter" idx="15"/>
          </p:nvPr>
        </p:nvSpPr>
        <p:spPr>
          <a:xfrm>
            <a:off x="4424453" y="3160728"/>
            <a:ext cx="2028575" cy="1582723"/>
          </a:xfrm>
          <a:solidFill>
            <a:schemeClr val="bg1">
              <a:lumMod val="95000"/>
            </a:schemeClr>
          </a:solidFill>
        </p:spPr>
        <p:txBody>
          <a:bodyPr rtlCol="0">
            <a:normAutofit/>
          </a:bodyPr>
          <a:lstStyle>
            <a:lvl1pPr>
              <a:defRPr sz="1050"/>
            </a:lvl1pPr>
          </a:lstStyle>
          <a:p>
            <a:pPr lvl="0"/>
            <a:endParaRPr lang="en-US" noProof="0"/>
          </a:p>
        </p:txBody>
      </p:sp>
      <p:sp>
        <p:nvSpPr>
          <p:cNvPr id="10" name="Picture Placeholder 2"/>
          <p:cNvSpPr>
            <a:spLocks noGrp="1"/>
          </p:cNvSpPr>
          <p:nvPr>
            <p:ph type="pic" sz="quarter" idx="13"/>
          </p:nvPr>
        </p:nvSpPr>
        <p:spPr>
          <a:xfrm>
            <a:off x="772334" y="1578004"/>
            <a:ext cx="3570765" cy="3165446"/>
          </a:xfrm>
          <a:solidFill>
            <a:schemeClr val="bg1">
              <a:lumMod val="95000"/>
            </a:schemeClr>
          </a:solidFill>
        </p:spPr>
        <p:txBody>
          <a:bodyPr rtlCol="0">
            <a:normAutofit/>
          </a:bodyPr>
          <a:lstStyle>
            <a:lvl1pPr>
              <a:defRPr sz="1050"/>
            </a:lvl1pPr>
          </a:lstStyle>
          <a:p>
            <a:pPr lvl="0"/>
            <a:endParaRPr lang="en-US" noProof="0"/>
          </a:p>
        </p:txBody>
      </p:sp>
      <p:sp>
        <p:nvSpPr>
          <p:cNvPr id="15" name="Picture Placeholder 2"/>
          <p:cNvSpPr>
            <a:spLocks noGrp="1"/>
          </p:cNvSpPr>
          <p:nvPr>
            <p:ph type="pic" sz="quarter" idx="16"/>
          </p:nvPr>
        </p:nvSpPr>
        <p:spPr>
          <a:xfrm>
            <a:off x="6453028" y="1578005"/>
            <a:ext cx="2028575" cy="1582723"/>
          </a:xfrm>
          <a:solidFill>
            <a:schemeClr val="bg1">
              <a:lumMod val="95000"/>
            </a:schemeClr>
          </a:solidFill>
        </p:spPr>
        <p:txBody>
          <a:bodyPr rtlCol="0">
            <a:normAutofit/>
          </a:bodyPr>
          <a:lstStyle>
            <a:lvl1pPr>
              <a:defRPr sz="1050"/>
            </a:lvl1pPr>
          </a:lstStyle>
          <a:p>
            <a:pPr lvl="0"/>
            <a:endParaRPr lang="en-US" noProof="0"/>
          </a:p>
        </p:txBody>
      </p:sp>
    </p:spTree>
    <p:extLst>
      <p:ext uri="{BB962C8B-B14F-4D97-AF65-F5344CB8AC3E}">
        <p14:creationId xmlns:p14="http://schemas.microsoft.com/office/powerpoint/2010/main" val="2590092488"/>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Macbook Mockup">
    <p:spTree>
      <p:nvGrpSpPr>
        <p:cNvPr id="1" name=""/>
        <p:cNvGrpSpPr/>
        <p:nvPr/>
      </p:nvGrpSpPr>
      <p:grpSpPr>
        <a:xfrm>
          <a:off x="0" y="0"/>
          <a:ext cx="0" cy="0"/>
          <a:chOff x="0" y="0"/>
          <a:chExt cx="0" cy="0"/>
        </a:xfrm>
      </p:grpSpPr>
      <p:sp>
        <p:nvSpPr>
          <p:cNvPr id="11" name="Picture Placeholder 4"/>
          <p:cNvSpPr>
            <a:spLocks noGrp="1"/>
          </p:cNvSpPr>
          <p:nvPr>
            <p:ph type="pic" sz="quarter" idx="10"/>
          </p:nvPr>
        </p:nvSpPr>
        <p:spPr>
          <a:xfrm>
            <a:off x="1542036" y="3533150"/>
            <a:ext cx="723707" cy="723519"/>
          </a:xfrm>
          <a:prstGeom prst="ellipse">
            <a:avLst/>
          </a:prstGeom>
          <a:solidFill>
            <a:schemeClr val="bg1">
              <a:lumMod val="95000"/>
            </a:schemeClr>
          </a:solidFill>
        </p:spPr>
        <p:txBody>
          <a:bodyPr rtlCol="0">
            <a:normAutofit/>
          </a:bodyPr>
          <a:lstStyle>
            <a:lvl1pPr>
              <a:defRPr sz="750"/>
            </a:lvl1pPr>
          </a:lstStyle>
          <a:p>
            <a:pPr lvl="0"/>
            <a:endParaRPr lang="en-US" noProof="0"/>
          </a:p>
        </p:txBody>
      </p:sp>
      <p:sp>
        <p:nvSpPr>
          <p:cNvPr id="12" name="Picture Placeholder 4"/>
          <p:cNvSpPr>
            <a:spLocks noGrp="1"/>
          </p:cNvSpPr>
          <p:nvPr>
            <p:ph type="pic" sz="quarter" idx="11"/>
          </p:nvPr>
        </p:nvSpPr>
        <p:spPr>
          <a:xfrm>
            <a:off x="4259412" y="3542522"/>
            <a:ext cx="723707" cy="723519"/>
          </a:xfrm>
          <a:prstGeom prst="ellipse">
            <a:avLst/>
          </a:prstGeom>
          <a:solidFill>
            <a:schemeClr val="bg1">
              <a:lumMod val="95000"/>
            </a:schemeClr>
          </a:solidFill>
        </p:spPr>
        <p:txBody>
          <a:bodyPr rtlCol="0">
            <a:normAutofit/>
          </a:bodyPr>
          <a:lstStyle>
            <a:lvl1pPr>
              <a:defRPr sz="750"/>
            </a:lvl1pPr>
          </a:lstStyle>
          <a:p>
            <a:pPr lvl="0"/>
            <a:endParaRPr lang="en-US" noProof="0"/>
          </a:p>
        </p:txBody>
      </p:sp>
      <p:sp>
        <p:nvSpPr>
          <p:cNvPr id="13" name="Picture Placeholder 4"/>
          <p:cNvSpPr>
            <a:spLocks noGrp="1"/>
          </p:cNvSpPr>
          <p:nvPr>
            <p:ph type="pic" sz="quarter" idx="12"/>
          </p:nvPr>
        </p:nvSpPr>
        <p:spPr>
          <a:xfrm>
            <a:off x="6919393" y="3533150"/>
            <a:ext cx="723707" cy="723519"/>
          </a:xfrm>
          <a:prstGeom prst="ellipse">
            <a:avLst/>
          </a:prstGeom>
          <a:solidFill>
            <a:schemeClr val="bg1">
              <a:lumMod val="95000"/>
            </a:schemeClr>
          </a:solidFill>
        </p:spPr>
        <p:txBody>
          <a:bodyPr rtlCol="0">
            <a:normAutofit/>
          </a:bodyPr>
          <a:lstStyle>
            <a:lvl1pPr>
              <a:defRPr sz="750"/>
            </a:lvl1pPr>
          </a:lstStyle>
          <a:p>
            <a:pPr lvl="0"/>
            <a:endParaRPr lang="en-US" noProof="0"/>
          </a:p>
        </p:txBody>
      </p:sp>
    </p:spTree>
    <p:extLst>
      <p:ext uri="{BB962C8B-B14F-4D97-AF65-F5344CB8AC3E}">
        <p14:creationId xmlns:p14="http://schemas.microsoft.com/office/powerpoint/2010/main" val="1563181051"/>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Main">
    <p:spTree>
      <p:nvGrpSpPr>
        <p:cNvPr id="1" name=""/>
        <p:cNvGrpSpPr/>
        <p:nvPr/>
      </p:nvGrpSpPr>
      <p:grpSpPr>
        <a:xfrm>
          <a:off x="0" y="0"/>
          <a:ext cx="0" cy="0"/>
          <a:chOff x="0" y="0"/>
          <a:chExt cx="0" cy="0"/>
        </a:xfrm>
      </p:grpSpPr>
      <p:sp>
        <p:nvSpPr>
          <p:cNvPr id="6" name="Picture Placeholder 13"/>
          <p:cNvSpPr>
            <a:spLocks noGrp="1"/>
          </p:cNvSpPr>
          <p:nvPr>
            <p:ph type="pic" sz="quarter" idx="14"/>
          </p:nvPr>
        </p:nvSpPr>
        <p:spPr>
          <a:xfrm>
            <a:off x="4204734" y="1652792"/>
            <a:ext cx="4939266" cy="2445684"/>
          </a:xfrm>
          <a:solidFill>
            <a:schemeClr val="bg1">
              <a:lumMod val="95000"/>
            </a:schemeClr>
          </a:solidFill>
          <a:effectLst/>
        </p:spPr>
        <p:txBody>
          <a:bodyPr rtlCol="0">
            <a:normAutofit/>
          </a:bodyPr>
          <a:lstStyle>
            <a:lvl1pPr marL="0" indent="0">
              <a:buNone/>
              <a:defRPr sz="1050">
                <a:ln>
                  <a:noFill/>
                </a:ln>
                <a:solidFill>
                  <a:schemeClr val="bg1">
                    <a:lumMod val="85000"/>
                  </a:schemeClr>
                </a:solidFill>
              </a:defRPr>
            </a:lvl1pPr>
          </a:lstStyle>
          <a:p>
            <a:pPr lvl="0"/>
            <a:endParaRPr lang="en-US" noProof="0"/>
          </a:p>
        </p:txBody>
      </p:sp>
    </p:spTree>
    <p:extLst>
      <p:ext uri="{BB962C8B-B14F-4D97-AF65-F5344CB8AC3E}">
        <p14:creationId xmlns:p14="http://schemas.microsoft.com/office/powerpoint/2010/main" val="1618987437"/>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Main">
    <p:spTree>
      <p:nvGrpSpPr>
        <p:cNvPr id="1" name=""/>
        <p:cNvGrpSpPr/>
        <p:nvPr/>
      </p:nvGrpSpPr>
      <p:grpSpPr>
        <a:xfrm>
          <a:off x="0" y="0"/>
          <a:ext cx="0" cy="0"/>
          <a:chOff x="0" y="0"/>
          <a:chExt cx="0" cy="0"/>
        </a:xfrm>
      </p:grpSpPr>
      <p:sp>
        <p:nvSpPr>
          <p:cNvPr id="6" name="Picture Placeholder 13"/>
          <p:cNvSpPr>
            <a:spLocks noGrp="1"/>
          </p:cNvSpPr>
          <p:nvPr>
            <p:ph type="pic" sz="quarter" idx="14"/>
          </p:nvPr>
        </p:nvSpPr>
        <p:spPr>
          <a:xfrm>
            <a:off x="3046552" y="0"/>
            <a:ext cx="3055283" cy="5143500"/>
          </a:xfrm>
          <a:solidFill>
            <a:schemeClr val="bg1">
              <a:lumMod val="95000"/>
            </a:schemeClr>
          </a:solidFill>
          <a:effectLst/>
        </p:spPr>
        <p:txBody>
          <a:bodyPr rtlCol="0">
            <a:normAutofit/>
          </a:bodyPr>
          <a:lstStyle>
            <a:lvl1pPr marL="0" indent="0">
              <a:buNone/>
              <a:defRPr sz="1050">
                <a:ln>
                  <a:noFill/>
                </a:ln>
                <a:solidFill>
                  <a:schemeClr val="bg1">
                    <a:lumMod val="85000"/>
                  </a:schemeClr>
                </a:solidFill>
              </a:defRPr>
            </a:lvl1pPr>
          </a:lstStyle>
          <a:p>
            <a:pPr lvl="0"/>
            <a:endParaRPr lang="en-US" noProof="0"/>
          </a:p>
        </p:txBody>
      </p:sp>
    </p:spTree>
    <p:extLst>
      <p:ext uri="{BB962C8B-B14F-4D97-AF65-F5344CB8AC3E}">
        <p14:creationId xmlns:p14="http://schemas.microsoft.com/office/powerpoint/2010/main" val="4138404546"/>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3F6115-9C10-4E32-8D33-D91AE71BD703}"/>
              </a:ext>
            </a:extLst>
          </p:cNvPr>
          <p:cNvSpPr>
            <a:spLocks noGrp="1"/>
          </p:cNvSpPr>
          <p:nvPr>
            <p:ph type="dt" sz="half" idx="10"/>
          </p:nvPr>
        </p:nvSpPr>
        <p:spPr>
          <a:xfrm>
            <a:off x="628650" y="4767263"/>
            <a:ext cx="2057400" cy="274637"/>
          </a:xfrm>
          <a:prstGeom prst="rect">
            <a:avLst/>
          </a:prstGeom>
        </p:spPr>
        <p:txBody>
          <a:bodyPr/>
          <a:lstStyle>
            <a:lvl1pPr>
              <a:defRPr>
                <a:latin typeface="Lato Light" charset="0"/>
              </a:defRPr>
            </a:lvl1pPr>
          </a:lstStyle>
          <a:p>
            <a:pPr>
              <a:defRPr/>
            </a:pPr>
            <a:fld id="{CA097105-D9A6-4250-AB48-0C3E395760C9}" type="datetimeFigureOut">
              <a:rPr lang="en-US"/>
              <a:pPr>
                <a:defRPr/>
              </a:pPr>
              <a:t>7/12/2018</a:t>
            </a:fld>
            <a:endParaRPr lang="en-US"/>
          </a:p>
        </p:txBody>
      </p:sp>
      <p:sp>
        <p:nvSpPr>
          <p:cNvPr id="5" name="Footer Placeholder 4">
            <a:extLst>
              <a:ext uri="{FF2B5EF4-FFF2-40B4-BE49-F238E27FC236}">
                <a16:creationId xmlns:a16="http://schemas.microsoft.com/office/drawing/2014/main" id="{2702431D-A89E-4A94-A10A-73B7C75B7F18}"/>
              </a:ext>
            </a:extLst>
          </p:cNvPr>
          <p:cNvSpPr>
            <a:spLocks noGrp="1"/>
          </p:cNvSpPr>
          <p:nvPr>
            <p:ph type="ftr" sz="quarter" idx="11"/>
          </p:nvPr>
        </p:nvSpPr>
        <p:spPr>
          <a:xfrm>
            <a:off x="3028950" y="4767263"/>
            <a:ext cx="3086100" cy="274637"/>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981FD8-42CD-474D-AFB3-864721A6953B}"/>
              </a:ext>
            </a:extLst>
          </p:cNvPr>
          <p:cNvSpPr>
            <a:spLocks noGrp="1"/>
          </p:cNvSpPr>
          <p:nvPr>
            <p:ph type="sldNum" sz="quarter" idx="12"/>
          </p:nvPr>
        </p:nvSpPr>
        <p:spPr>
          <a:xfrm>
            <a:off x="6457950" y="4767263"/>
            <a:ext cx="2057400" cy="274637"/>
          </a:xfrm>
          <a:prstGeom prst="rect">
            <a:avLst/>
          </a:prstGeom>
        </p:spPr>
        <p:txBody>
          <a:bodyPr/>
          <a:lstStyle>
            <a:lvl1pPr>
              <a:defRPr/>
            </a:lvl1pPr>
          </a:lstStyle>
          <a:p>
            <a:pPr>
              <a:defRPr/>
            </a:pPr>
            <a:fld id="{61CE4510-617B-428A-8EC0-070F35F52EF3}" type="slidenum">
              <a:rPr lang="en-US"/>
              <a:pPr>
                <a:defRPr/>
              </a:pPr>
              <a:t>‹#›</a:t>
            </a:fld>
            <a:endParaRPr lang="en-US"/>
          </a:p>
        </p:txBody>
      </p:sp>
    </p:spTree>
    <p:extLst>
      <p:ext uri="{BB962C8B-B14F-4D97-AF65-F5344CB8AC3E}">
        <p14:creationId xmlns:p14="http://schemas.microsoft.com/office/powerpoint/2010/main" val="669401377"/>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Master-Placeholder">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0" y="0"/>
            <a:ext cx="9144000" cy="3187700"/>
          </a:xfrm>
          <a:solidFill>
            <a:schemeClr val="bg1">
              <a:lumMod val="95000"/>
            </a:schemeClr>
          </a:solidFill>
        </p:spPr>
        <p:txBody>
          <a:bodyPr rtlCol="0">
            <a:normAutofit/>
          </a:bodyPr>
          <a:lstStyle>
            <a:lvl1pPr>
              <a:defRPr sz="900"/>
            </a:lvl1pPr>
          </a:lstStyle>
          <a:p>
            <a:pPr lvl="0"/>
            <a:endParaRPr lang="en-US" noProof="0"/>
          </a:p>
        </p:txBody>
      </p:sp>
      <p:sp>
        <p:nvSpPr>
          <p:cNvPr id="12" name="Picture Placeholder 4"/>
          <p:cNvSpPr>
            <a:spLocks noGrp="1"/>
          </p:cNvSpPr>
          <p:nvPr>
            <p:ph type="pic" sz="quarter" idx="11"/>
          </p:nvPr>
        </p:nvSpPr>
        <p:spPr>
          <a:xfrm>
            <a:off x="1405731" y="1914317"/>
            <a:ext cx="1251449" cy="2231160"/>
          </a:xfrm>
          <a:solidFill>
            <a:schemeClr val="bg1">
              <a:lumMod val="95000"/>
            </a:schemeClr>
          </a:solidFill>
        </p:spPr>
        <p:txBody>
          <a:bodyPr rtlCol="0">
            <a:normAutofit/>
          </a:bodyPr>
          <a:lstStyle>
            <a:lvl1pPr>
              <a:defRPr sz="900"/>
            </a:lvl1pPr>
          </a:lstStyle>
          <a:p>
            <a:pPr lvl="0"/>
            <a:endParaRPr lang="en-US" noProof="0"/>
          </a:p>
        </p:txBody>
      </p:sp>
      <p:sp>
        <p:nvSpPr>
          <p:cNvPr id="13" name="Picture Placeholder 4"/>
          <p:cNvSpPr>
            <a:spLocks noGrp="1"/>
          </p:cNvSpPr>
          <p:nvPr>
            <p:ph type="pic" sz="quarter" idx="12"/>
          </p:nvPr>
        </p:nvSpPr>
        <p:spPr>
          <a:xfrm>
            <a:off x="3923468" y="1914317"/>
            <a:ext cx="1251449" cy="2231160"/>
          </a:xfrm>
          <a:solidFill>
            <a:schemeClr val="bg1">
              <a:lumMod val="95000"/>
            </a:schemeClr>
          </a:solidFill>
        </p:spPr>
        <p:txBody>
          <a:bodyPr rtlCol="0">
            <a:normAutofit/>
          </a:bodyPr>
          <a:lstStyle>
            <a:lvl1pPr>
              <a:defRPr sz="900"/>
            </a:lvl1pPr>
          </a:lstStyle>
          <a:p>
            <a:pPr lvl="0"/>
            <a:endParaRPr lang="en-US" noProof="0"/>
          </a:p>
        </p:txBody>
      </p:sp>
      <p:sp>
        <p:nvSpPr>
          <p:cNvPr id="14" name="Picture Placeholder 4"/>
          <p:cNvSpPr>
            <a:spLocks noGrp="1"/>
          </p:cNvSpPr>
          <p:nvPr>
            <p:ph type="pic" sz="quarter" idx="13"/>
          </p:nvPr>
        </p:nvSpPr>
        <p:spPr>
          <a:xfrm>
            <a:off x="6440357" y="1914317"/>
            <a:ext cx="1251449" cy="2231160"/>
          </a:xfrm>
          <a:solidFill>
            <a:schemeClr val="bg1">
              <a:lumMod val="95000"/>
            </a:schemeClr>
          </a:solidFill>
        </p:spPr>
        <p:txBody>
          <a:bodyPr rtlCol="0">
            <a:normAutofit/>
          </a:bodyPr>
          <a:lstStyle>
            <a:lvl1pPr>
              <a:defRPr sz="900"/>
            </a:lvl1pPr>
          </a:lstStyle>
          <a:p>
            <a:pPr lvl="0"/>
            <a:endParaRPr lang="en-US" noProof="0"/>
          </a:p>
        </p:txBody>
      </p:sp>
    </p:spTree>
    <p:extLst>
      <p:ext uri="{BB962C8B-B14F-4D97-AF65-F5344CB8AC3E}">
        <p14:creationId xmlns:p14="http://schemas.microsoft.com/office/powerpoint/2010/main" val="4113576743"/>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aster-Placeholder-">
    <p:spTree>
      <p:nvGrpSpPr>
        <p:cNvPr id="1" name=""/>
        <p:cNvGrpSpPr/>
        <p:nvPr/>
      </p:nvGrpSpPr>
      <p:grpSpPr>
        <a:xfrm>
          <a:off x="0" y="0"/>
          <a:ext cx="0" cy="0"/>
          <a:chOff x="0" y="0"/>
          <a:chExt cx="0" cy="0"/>
        </a:xfrm>
      </p:grpSpPr>
      <p:sp>
        <p:nvSpPr>
          <p:cNvPr id="12" name="Picture Placeholder 4"/>
          <p:cNvSpPr>
            <a:spLocks noGrp="1"/>
          </p:cNvSpPr>
          <p:nvPr>
            <p:ph type="pic" sz="quarter" idx="11"/>
          </p:nvPr>
        </p:nvSpPr>
        <p:spPr>
          <a:xfrm>
            <a:off x="1" y="0"/>
            <a:ext cx="9161149" cy="2575322"/>
          </a:xfrm>
          <a:solidFill>
            <a:schemeClr val="bg1">
              <a:lumMod val="95000"/>
            </a:schemeClr>
          </a:solidFill>
        </p:spPr>
        <p:txBody>
          <a:bodyPr rtlCol="0">
            <a:normAutofit/>
          </a:bodyPr>
          <a:lstStyle>
            <a:lvl1pPr>
              <a:defRPr sz="900"/>
            </a:lvl1pPr>
          </a:lstStyle>
          <a:p>
            <a:pPr lvl="0"/>
            <a:endParaRPr lang="en-US" noProof="0"/>
          </a:p>
        </p:txBody>
      </p:sp>
      <p:sp>
        <p:nvSpPr>
          <p:cNvPr id="9" name="Picture Placeholder 4"/>
          <p:cNvSpPr>
            <a:spLocks noGrp="1"/>
          </p:cNvSpPr>
          <p:nvPr>
            <p:ph type="pic" sz="quarter" idx="12"/>
          </p:nvPr>
        </p:nvSpPr>
        <p:spPr>
          <a:xfrm>
            <a:off x="0" y="2089548"/>
            <a:ext cx="3155501" cy="3053953"/>
          </a:xfrm>
          <a:solidFill>
            <a:schemeClr val="bg1">
              <a:lumMod val="95000"/>
            </a:schemeClr>
          </a:solidFill>
        </p:spPr>
        <p:txBody>
          <a:bodyPr rtlCol="0">
            <a:normAutofit/>
          </a:bodyPr>
          <a:lstStyle>
            <a:lvl1pPr>
              <a:defRPr sz="900"/>
            </a:lvl1pPr>
          </a:lstStyle>
          <a:p>
            <a:pPr lvl="0"/>
            <a:endParaRPr lang="en-US" noProof="0"/>
          </a:p>
        </p:txBody>
      </p:sp>
    </p:spTree>
    <p:extLst>
      <p:ext uri="{BB962C8B-B14F-4D97-AF65-F5344CB8AC3E}">
        <p14:creationId xmlns:p14="http://schemas.microsoft.com/office/powerpoint/2010/main" val="2221944185"/>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Master-Placeholder-">
    <p:spTree>
      <p:nvGrpSpPr>
        <p:cNvPr id="1" name=""/>
        <p:cNvGrpSpPr/>
        <p:nvPr/>
      </p:nvGrpSpPr>
      <p:grpSpPr>
        <a:xfrm>
          <a:off x="0" y="0"/>
          <a:ext cx="0" cy="0"/>
          <a:chOff x="0" y="0"/>
          <a:chExt cx="0" cy="0"/>
        </a:xfrm>
      </p:grpSpPr>
      <p:sp>
        <p:nvSpPr>
          <p:cNvPr id="6" name="Picture Placeholder 4"/>
          <p:cNvSpPr>
            <a:spLocks noGrp="1"/>
          </p:cNvSpPr>
          <p:nvPr>
            <p:ph type="pic" sz="quarter" idx="11"/>
          </p:nvPr>
        </p:nvSpPr>
        <p:spPr>
          <a:xfrm>
            <a:off x="1" y="1"/>
            <a:ext cx="9161149" cy="3202649"/>
          </a:xfrm>
          <a:solidFill>
            <a:schemeClr val="bg1">
              <a:lumMod val="95000"/>
            </a:schemeClr>
          </a:solidFill>
        </p:spPr>
        <p:txBody>
          <a:bodyPr rtlCol="0">
            <a:normAutofit/>
          </a:bodyPr>
          <a:lstStyle>
            <a:lvl1pPr>
              <a:defRPr sz="900"/>
            </a:lvl1pPr>
          </a:lstStyle>
          <a:p>
            <a:pPr lvl="0"/>
            <a:endParaRPr lang="en-US" noProof="0"/>
          </a:p>
        </p:txBody>
      </p:sp>
      <p:sp>
        <p:nvSpPr>
          <p:cNvPr id="9" name="Picture Placeholder 4"/>
          <p:cNvSpPr>
            <a:spLocks noGrp="1"/>
          </p:cNvSpPr>
          <p:nvPr>
            <p:ph type="pic" sz="quarter" idx="12"/>
          </p:nvPr>
        </p:nvSpPr>
        <p:spPr>
          <a:xfrm>
            <a:off x="3422389" y="2179976"/>
            <a:ext cx="2238439" cy="2963524"/>
          </a:xfrm>
          <a:solidFill>
            <a:schemeClr val="bg1">
              <a:lumMod val="95000"/>
            </a:schemeClr>
          </a:solidFill>
        </p:spPr>
        <p:txBody>
          <a:bodyPr rtlCol="0">
            <a:normAutofit/>
          </a:bodyPr>
          <a:lstStyle>
            <a:lvl1pPr>
              <a:defRPr sz="900"/>
            </a:lvl1pPr>
          </a:lstStyle>
          <a:p>
            <a:pPr lvl="0"/>
            <a:endParaRPr lang="en-US" noProof="0"/>
          </a:p>
        </p:txBody>
      </p:sp>
    </p:spTree>
    <p:extLst>
      <p:ext uri="{BB962C8B-B14F-4D97-AF65-F5344CB8AC3E}">
        <p14:creationId xmlns:p14="http://schemas.microsoft.com/office/powerpoint/2010/main" val="735357249"/>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Master-Placeholder-">
    <p:spTree>
      <p:nvGrpSpPr>
        <p:cNvPr id="1" name=""/>
        <p:cNvGrpSpPr/>
        <p:nvPr/>
      </p:nvGrpSpPr>
      <p:grpSpPr>
        <a:xfrm>
          <a:off x="0" y="0"/>
          <a:ext cx="0" cy="0"/>
          <a:chOff x="0" y="0"/>
          <a:chExt cx="0" cy="0"/>
        </a:xfrm>
      </p:grpSpPr>
      <p:sp>
        <p:nvSpPr>
          <p:cNvPr id="10" name="Picture Placeholder 4"/>
          <p:cNvSpPr>
            <a:spLocks noGrp="1"/>
          </p:cNvSpPr>
          <p:nvPr>
            <p:ph type="pic" sz="quarter" idx="11"/>
          </p:nvPr>
        </p:nvSpPr>
        <p:spPr>
          <a:xfrm>
            <a:off x="1" y="1"/>
            <a:ext cx="9161149" cy="3202649"/>
          </a:xfrm>
          <a:solidFill>
            <a:schemeClr val="bg1">
              <a:lumMod val="95000"/>
            </a:schemeClr>
          </a:solidFill>
        </p:spPr>
        <p:txBody>
          <a:bodyPr rtlCol="0">
            <a:normAutofit/>
          </a:bodyPr>
          <a:lstStyle>
            <a:lvl1pPr>
              <a:defRPr sz="900"/>
            </a:lvl1pPr>
          </a:lstStyle>
          <a:p>
            <a:pPr lvl="0"/>
            <a:endParaRPr lang="en-US" noProof="0"/>
          </a:p>
        </p:txBody>
      </p:sp>
      <p:sp>
        <p:nvSpPr>
          <p:cNvPr id="13" name="Picture Placeholder 4"/>
          <p:cNvSpPr>
            <a:spLocks noGrp="1"/>
          </p:cNvSpPr>
          <p:nvPr>
            <p:ph type="pic" sz="quarter" idx="12"/>
          </p:nvPr>
        </p:nvSpPr>
        <p:spPr>
          <a:xfrm>
            <a:off x="2808629" y="2571798"/>
            <a:ext cx="1000155" cy="1297719"/>
          </a:xfrm>
          <a:solidFill>
            <a:schemeClr val="bg1">
              <a:lumMod val="95000"/>
            </a:schemeClr>
          </a:solidFill>
        </p:spPr>
        <p:txBody>
          <a:bodyPr rtlCol="0">
            <a:normAutofit/>
          </a:bodyPr>
          <a:lstStyle>
            <a:lvl1pPr>
              <a:defRPr sz="900"/>
            </a:lvl1pPr>
          </a:lstStyle>
          <a:p>
            <a:pPr lvl="0"/>
            <a:endParaRPr lang="en-US" noProof="0"/>
          </a:p>
        </p:txBody>
      </p:sp>
      <p:sp>
        <p:nvSpPr>
          <p:cNvPr id="14" name="Picture Placeholder 4"/>
          <p:cNvSpPr>
            <a:spLocks noGrp="1"/>
          </p:cNvSpPr>
          <p:nvPr>
            <p:ph type="pic" sz="quarter" idx="13"/>
          </p:nvPr>
        </p:nvSpPr>
        <p:spPr>
          <a:xfrm>
            <a:off x="4053673" y="2571798"/>
            <a:ext cx="1000155" cy="1297719"/>
          </a:xfrm>
          <a:solidFill>
            <a:schemeClr val="bg1">
              <a:lumMod val="95000"/>
            </a:schemeClr>
          </a:solidFill>
        </p:spPr>
        <p:txBody>
          <a:bodyPr rtlCol="0">
            <a:normAutofit/>
          </a:bodyPr>
          <a:lstStyle>
            <a:lvl1pPr>
              <a:defRPr sz="900"/>
            </a:lvl1pPr>
          </a:lstStyle>
          <a:p>
            <a:pPr lvl="0"/>
            <a:endParaRPr lang="en-US" noProof="0"/>
          </a:p>
        </p:txBody>
      </p:sp>
      <p:sp>
        <p:nvSpPr>
          <p:cNvPr id="15" name="Picture Placeholder 4"/>
          <p:cNvSpPr>
            <a:spLocks noGrp="1"/>
          </p:cNvSpPr>
          <p:nvPr>
            <p:ph type="pic" sz="quarter" idx="14"/>
          </p:nvPr>
        </p:nvSpPr>
        <p:spPr>
          <a:xfrm>
            <a:off x="5229005" y="2571798"/>
            <a:ext cx="1000155" cy="1297719"/>
          </a:xfrm>
          <a:solidFill>
            <a:schemeClr val="bg1">
              <a:lumMod val="95000"/>
            </a:schemeClr>
          </a:solidFill>
        </p:spPr>
        <p:txBody>
          <a:bodyPr rtlCol="0">
            <a:normAutofit/>
          </a:bodyPr>
          <a:lstStyle>
            <a:lvl1pPr>
              <a:defRPr sz="900"/>
            </a:lvl1pPr>
          </a:lstStyle>
          <a:p>
            <a:pPr lvl="0"/>
            <a:endParaRPr lang="en-US" noProof="0"/>
          </a:p>
        </p:txBody>
      </p:sp>
    </p:spTree>
    <p:extLst>
      <p:ext uri="{BB962C8B-B14F-4D97-AF65-F5344CB8AC3E}">
        <p14:creationId xmlns:p14="http://schemas.microsoft.com/office/powerpoint/2010/main" val="3107519038"/>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Master-Placeholder-">
    <p:spTree>
      <p:nvGrpSpPr>
        <p:cNvPr id="1" name=""/>
        <p:cNvGrpSpPr/>
        <p:nvPr/>
      </p:nvGrpSpPr>
      <p:grpSpPr>
        <a:xfrm>
          <a:off x="0" y="0"/>
          <a:ext cx="0" cy="0"/>
          <a:chOff x="0" y="0"/>
          <a:chExt cx="0" cy="0"/>
        </a:xfrm>
      </p:grpSpPr>
      <p:sp>
        <p:nvSpPr>
          <p:cNvPr id="10" name="Picture Placeholder 4"/>
          <p:cNvSpPr>
            <a:spLocks noGrp="1"/>
          </p:cNvSpPr>
          <p:nvPr>
            <p:ph type="pic" sz="quarter" idx="11"/>
          </p:nvPr>
        </p:nvSpPr>
        <p:spPr>
          <a:xfrm>
            <a:off x="2984527" y="1859553"/>
            <a:ext cx="3134959" cy="2335628"/>
          </a:xfrm>
          <a:solidFill>
            <a:schemeClr val="bg1">
              <a:lumMod val="95000"/>
            </a:schemeClr>
          </a:solidFill>
        </p:spPr>
        <p:txBody>
          <a:bodyPr rtlCol="0">
            <a:normAutofit/>
          </a:bodyPr>
          <a:lstStyle>
            <a:lvl1pPr>
              <a:defRPr sz="900"/>
            </a:lvl1pPr>
          </a:lstStyle>
          <a:p>
            <a:pPr lvl="0"/>
            <a:endParaRPr lang="en-US" noProof="0"/>
          </a:p>
        </p:txBody>
      </p:sp>
    </p:spTree>
    <p:extLst>
      <p:ext uri="{BB962C8B-B14F-4D97-AF65-F5344CB8AC3E}">
        <p14:creationId xmlns:p14="http://schemas.microsoft.com/office/powerpoint/2010/main" val="1325712146"/>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Master-Placeholder-">
    <p:spTree>
      <p:nvGrpSpPr>
        <p:cNvPr id="1" name=""/>
        <p:cNvGrpSpPr/>
        <p:nvPr/>
      </p:nvGrpSpPr>
      <p:grpSpPr>
        <a:xfrm>
          <a:off x="0" y="0"/>
          <a:ext cx="0" cy="0"/>
          <a:chOff x="0" y="0"/>
          <a:chExt cx="0" cy="0"/>
        </a:xfrm>
      </p:grpSpPr>
      <p:sp>
        <p:nvSpPr>
          <p:cNvPr id="10" name="Picture Placeholder 4"/>
          <p:cNvSpPr>
            <a:spLocks noGrp="1"/>
          </p:cNvSpPr>
          <p:nvPr>
            <p:ph type="pic" sz="quarter" idx="11"/>
          </p:nvPr>
        </p:nvSpPr>
        <p:spPr>
          <a:xfrm>
            <a:off x="0" y="740750"/>
            <a:ext cx="4397295" cy="3646202"/>
          </a:xfrm>
          <a:solidFill>
            <a:schemeClr val="bg1">
              <a:lumMod val="95000"/>
            </a:schemeClr>
          </a:solidFill>
          <a:ln>
            <a:noFill/>
          </a:ln>
        </p:spPr>
        <p:txBody>
          <a:bodyPr rtlCol="0">
            <a:normAutofit/>
          </a:bodyPr>
          <a:lstStyle>
            <a:lvl1pPr>
              <a:defRPr sz="900"/>
            </a:lvl1pPr>
          </a:lstStyle>
          <a:p>
            <a:pPr lvl="0"/>
            <a:endParaRPr lang="en-US" noProof="0"/>
          </a:p>
        </p:txBody>
      </p:sp>
    </p:spTree>
    <p:extLst>
      <p:ext uri="{BB962C8B-B14F-4D97-AF65-F5344CB8AC3E}">
        <p14:creationId xmlns:p14="http://schemas.microsoft.com/office/powerpoint/2010/main" val="2148601408"/>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Master-Placeholder-">
    <p:spTree>
      <p:nvGrpSpPr>
        <p:cNvPr id="1" name=""/>
        <p:cNvGrpSpPr/>
        <p:nvPr/>
      </p:nvGrpSpPr>
      <p:grpSpPr>
        <a:xfrm>
          <a:off x="0" y="0"/>
          <a:ext cx="0" cy="0"/>
          <a:chOff x="0" y="0"/>
          <a:chExt cx="0" cy="0"/>
        </a:xfrm>
      </p:grpSpPr>
      <p:sp>
        <p:nvSpPr>
          <p:cNvPr id="6" name="Picture Placeholder 4"/>
          <p:cNvSpPr>
            <a:spLocks noGrp="1"/>
          </p:cNvSpPr>
          <p:nvPr>
            <p:ph type="pic" sz="quarter" idx="11"/>
          </p:nvPr>
        </p:nvSpPr>
        <p:spPr>
          <a:xfrm>
            <a:off x="3138943" y="1987672"/>
            <a:ext cx="2853627" cy="1774355"/>
          </a:xfrm>
          <a:solidFill>
            <a:schemeClr val="bg1">
              <a:lumMod val="95000"/>
            </a:schemeClr>
          </a:solidFill>
          <a:ln>
            <a:noFill/>
          </a:ln>
        </p:spPr>
        <p:txBody>
          <a:bodyPr rtlCol="0">
            <a:normAutofit/>
          </a:bodyPr>
          <a:lstStyle>
            <a:lvl1pPr>
              <a:defRPr sz="900"/>
            </a:lvl1pPr>
          </a:lstStyle>
          <a:p>
            <a:pPr lvl="0"/>
            <a:endParaRPr lang="en-US" noProof="0"/>
          </a:p>
        </p:txBody>
      </p:sp>
    </p:spTree>
    <p:extLst>
      <p:ext uri="{BB962C8B-B14F-4D97-AF65-F5344CB8AC3E}">
        <p14:creationId xmlns:p14="http://schemas.microsoft.com/office/powerpoint/2010/main" val="3496632895"/>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Master-Placeholder-">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1786136" y="730809"/>
            <a:ext cx="1427277" cy="1426907"/>
          </a:xfrm>
          <a:prstGeom prst="ellipse">
            <a:avLst/>
          </a:prstGeom>
          <a:solidFill>
            <a:schemeClr val="bg1">
              <a:lumMod val="95000"/>
            </a:schemeClr>
          </a:solidFill>
          <a:ln>
            <a:noFill/>
          </a:ln>
        </p:spPr>
        <p:txBody>
          <a:bodyPr rtlCol="0">
            <a:noAutofit/>
          </a:bodyPr>
          <a:lstStyle>
            <a:lvl1pPr>
              <a:defRPr sz="900"/>
            </a:lvl1pPr>
          </a:lstStyle>
          <a:p>
            <a:pPr lvl="0"/>
            <a:r>
              <a:rPr lang="en-US" noProof="0"/>
              <a:t>Drag picture to placeholder or click icon to add</a:t>
            </a:r>
          </a:p>
        </p:txBody>
      </p:sp>
      <p:sp>
        <p:nvSpPr>
          <p:cNvPr id="10" name="Picture Placeholder 9"/>
          <p:cNvSpPr>
            <a:spLocks noGrp="1"/>
          </p:cNvSpPr>
          <p:nvPr>
            <p:ph type="pic" sz="quarter" idx="12"/>
          </p:nvPr>
        </p:nvSpPr>
        <p:spPr>
          <a:xfrm>
            <a:off x="6153234" y="730809"/>
            <a:ext cx="1427277" cy="1426907"/>
          </a:xfrm>
          <a:prstGeom prst="ellipse">
            <a:avLst/>
          </a:prstGeom>
          <a:solidFill>
            <a:schemeClr val="bg1">
              <a:lumMod val="95000"/>
            </a:schemeClr>
          </a:solidFill>
          <a:ln>
            <a:noFill/>
          </a:ln>
        </p:spPr>
        <p:txBody>
          <a:bodyPr rtlCol="0">
            <a:noAutofit/>
          </a:bodyPr>
          <a:lstStyle>
            <a:lvl1pPr>
              <a:defRPr sz="900"/>
            </a:lvl1pPr>
          </a:lstStyle>
          <a:p>
            <a:pPr lvl="0"/>
            <a:r>
              <a:rPr lang="en-US" noProof="0"/>
              <a:t>Drag picture to placeholder or click icon to add</a:t>
            </a:r>
          </a:p>
        </p:txBody>
      </p:sp>
    </p:spTree>
    <p:extLst>
      <p:ext uri="{BB962C8B-B14F-4D97-AF65-F5344CB8AC3E}">
        <p14:creationId xmlns:p14="http://schemas.microsoft.com/office/powerpoint/2010/main" val="2223668308"/>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40944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746046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DA1279F-4380-464A-BE8E-F21D6B470032}"/>
              </a:ext>
            </a:extLst>
          </p:cNvPr>
          <p:cNvSpPr>
            <a:spLocks noGrp="1"/>
          </p:cNvSpPr>
          <p:nvPr>
            <p:ph type="dt" sz="half" idx="10"/>
          </p:nvPr>
        </p:nvSpPr>
        <p:spPr>
          <a:xfrm>
            <a:off x="628650" y="4767263"/>
            <a:ext cx="2057400" cy="274637"/>
          </a:xfrm>
          <a:prstGeom prst="rect">
            <a:avLst/>
          </a:prstGeom>
        </p:spPr>
        <p:txBody>
          <a:bodyPr/>
          <a:lstStyle>
            <a:lvl1pPr>
              <a:defRPr>
                <a:latin typeface="Lato Light" charset="0"/>
              </a:defRPr>
            </a:lvl1pPr>
          </a:lstStyle>
          <a:p>
            <a:pPr>
              <a:defRPr/>
            </a:pPr>
            <a:fld id="{FE21E2E6-F5ED-4276-ADEC-B222ADF1C522}" type="datetimeFigureOut">
              <a:rPr lang="en-US"/>
              <a:pPr>
                <a:defRPr/>
              </a:pPr>
              <a:t>7/12/2018</a:t>
            </a:fld>
            <a:endParaRPr lang="en-US"/>
          </a:p>
        </p:txBody>
      </p:sp>
      <p:sp>
        <p:nvSpPr>
          <p:cNvPr id="6" name="Footer Placeholder 4">
            <a:extLst>
              <a:ext uri="{FF2B5EF4-FFF2-40B4-BE49-F238E27FC236}">
                <a16:creationId xmlns:a16="http://schemas.microsoft.com/office/drawing/2014/main" id="{5E7739E8-4F60-4310-A0E1-A74B248B3B70}"/>
              </a:ext>
            </a:extLst>
          </p:cNvPr>
          <p:cNvSpPr>
            <a:spLocks noGrp="1"/>
          </p:cNvSpPr>
          <p:nvPr>
            <p:ph type="ftr" sz="quarter" idx="11"/>
          </p:nvPr>
        </p:nvSpPr>
        <p:spPr>
          <a:xfrm>
            <a:off x="3028950" y="4767263"/>
            <a:ext cx="3086100" cy="274637"/>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75A6E4-E32F-4514-AFA3-A1E79E709417}"/>
              </a:ext>
            </a:extLst>
          </p:cNvPr>
          <p:cNvSpPr>
            <a:spLocks noGrp="1"/>
          </p:cNvSpPr>
          <p:nvPr>
            <p:ph type="sldNum" sz="quarter" idx="12"/>
          </p:nvPr>
        </p:nvSpPr>
        <p:spPr>
          <a:xfrm>
            <a:off x="6457950" y="4767263"/>
            <a:ext cx="2057400" cy="274637"/>
          </a:xfrm>
          <a:prstGeom prst="rect">
            <a:avLst/>
          </a:prstGeom>
        </p:spPr>
        <p:txBody>
          <a:bodyPr/>
          <a:lstStyle>
            <a:lvl1pPr>
              <a:defRPr/>
            </a:lvl1pPr>
          </a:lstStyle>
          <a:p>
            <a:pPr>
              <a:defRPr/>
            </a:pPr>
            <a:fld id="{1012D39C-3844-4BA4-8EC2-58E1B4F6D244}" type="slidenum">
              <a:rPr lang="en-US"/>
              <a:pPr>
                <a:defRPr/>
              </a:pPr>
              <a:t>‹#›</a:t>
            </a:fld>
            <a:endParaRPr lang="en-US"/>
          </a:p>
        </p:txBody>
      </p:sp>
    </p:spTree>
    <p:extLst>
      <p:ext uri="{BB962C8B-B14F-4D97-AF65-F5344CB8AC3E}">
        <p14:creationId xmlns:p14="http://schemas.microsoft.com/office/powerpoint/2010/main" val="56805584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B861FA2-52A7-4A78-9891-3B77AFC411F6}"/>
              </a:ext>
            </a:extLst>
          </p:cNvPr>
          <p:cNvSpPr>
            <a:spLocks noGrp="1"/>
          </p:cNvSpPr>
          <p:nvPr>
            <p:ph type="dt" sz="half" idx="10"/>
          </p:nvPr>
        </p:nvSpPr>
        <p:spPr>
          <a:xfrm>
            <a:off x="628650" y="4767263"/>
            <a:ext cx="2057400" cy="274637"/>
          </a:xfrm>
          <a:prstGeom prst="rect">
            <a:avLst/>
          </a:prstGeom>
        </p:spPr>
        <p:txBody>
          <a:bodyPr/>
          <a:lstStyle>
            <a:lvl1pPr>
              <a:defRPr>
                <a:latin typeface="Lato Light" charset="0"/>
              </a:defRPr>
            </a:lvl1pPr>
          </a:lstStyle>
          <a:p>
            <a:pPr>
              <a:defRPr/>
            </a:pPr>
            <a:fld id="{625A09BC-226F-4739-9B1C-50575C3B3597}" type="datetimeFigureOut">
              <a:rPr lang="en-US"/>
              <a:pPr>
                <a:defRPr/>
              </a:pPr>
              <a:t>7/12/2018</a:t>
            </a:fld>
            <a:endParaRPr lang="en-US"/>
          </a:p>
        </p:txBody>
      </p:sp>
      <p:sp>
        <p:nvSpPr>
          <p:cNvPr id="8" name="Footer Placeholder 4">
            <a:extLst>
              <a:ext uri="{FF2B5EF4-FFF2-40B4-BE49-F238E27FC236}">
                <a16:creationId xmlns:a16="http://schemas.microsoft.com/office/drawing/2014/main" id="{C8A6BC0D-F86E-4F7A-9863-AC33DF356A88}"/>
              </a:ext>
            </a:extLst>
          </p:cNvPr>
          <p:cNvSpPr>
            <a:spLocks noGrp="1"/>
          </p:cNvSpPr>
          <p:nvPr>
            <p:ph type="ftr" sz="quarter" idx="11"/>
          </p:nvPr>
        </p:nvSpPr>
        <p:spPr>
          <a:xfrm>
            <a:off x="3028950" y="4767263"/>
            <a:ext cx="3086100" cy="274637"/>
          </a:xfrm>
          <a:prstGeom prst="rect">
            <a:avLst/>
          </a:prstGeom>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6F3C1E7-2E54-47B9-AFE2-A9F7126813D6}"/>
              </a:ext>
            </a:extLst>
          </p:cNvPr>
          <p:cNvSpPr>
            <a:spLocks noGrp="1"/>
          </p:cNvSpPr>
          <p:nvPr>
            <p:ph type="sldNum" sz="quarter" idx="12"/>
          </p:nvPr>
        </p:nvSpPr>
        <p:spPr>
          <a:xfrm>
            <a:off x="6457950" y="4767263"/>
            <a:ext cx="2057400" cy="274637"/>
          </a:xfrm>
          <a:prstGeom prst="rect">
            <a:avLst/>
          </a:prstGeom>
        </p:spPr>
        <p:txBody>
          <a:bodyPr/>
          <a:lstStyle>
            <a:lvl1pPr>
              <a:defRPr/>
            </a:lvl1pPr>
          </a:lstStyle>
          <a:p>
            <a:pPr>
              <a:defRPr/>
            </a:pPr>
            <a:fld id="{CE3E150F-788F-41AE-8429-EB2DD9C6465E}" type="slidenum">
              <a:rPr lang="en-US"/>
              <a:pPr>
                <a:defRPr/>
              </a:pPr>
              <a:t>‹#›</a:t>
            </a:fld>
            <a:endParaRPr lang="en-US"/>
          </a:p>
        </p:txBody>
      </p:sp>
    </p:spTree>
    <p:extLst>
      <p:ext uri="{BB962C8B-B14F-4D97-AF65-F5344CB8AC3E}">
        <p14:creationId xmlns:p14="http://schemas.microsoft.com/office/powerpoint/2010/main" val="395660413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F60DA23-FD26-4B25-88B3-0655AF2C42F8}"/>
              </a:ext>
            </a:extLst>
          </p:cNvPr>
          <p:cNvSpPr>
            <a:spLocks noGrp="1"/>
          </p:cNvSpPr>
          <p:nvPr>
            <p:ph type="dt" sz="half" idx="10"/>
          </p:nvPr>
        </p:nvSpPr>
        <p:spPr>
          <a:xfrm>
            <a:off x="628650" y="4767263"/>
            <a:ext cx="2057400" cy="274637"/>
          </a:xfrm>
          <a:prstGeom prst="rect">
            <a:avLst/>
          </a:prstGeom>
        </p:spPr>
        <p:txBody>
          <a:bodyPr/>
          <a:lstStyle>
            <a:lvl1pPr>
              <a:defRPr>
                <a:latin typeface="Lato Light" charset="0"/>
              </a:defRPr>
            </a:lvl1pPr>
          </a:lstStyle>
          <a:p>
            <a:pPr>
              <a:defRPr/>
            </a:pPr>
            <a:fld id="{6D933066-4B56-4F73-977C-05279A974CB3}" type="datetimeFigureOut">
              <a:rPr lang="en-US"/>
              <a:pPr>
                <a:defRPr/>
              </a:pPr>
              <a:t>7/12/2018</a:t>
            </a:fld>
            <a:endParaRPr lang="en-US"/>
          </a:p>
        </p:txBody>
      </p:sp>
      <p:sp>
        <p:nvSpPr>
          <p:cNvPr id="4" name="Footer Placeholder 4">
            <a:extLst>
              <a:ext uri="{FF2B5EF4-FFF2-40B4-BE49-F238E27FC236}">
                <a16:creationId xmlns:a16="http://schemas.microsoft.com/office/drawing/2014/main" id="{AB62F0E7-ABB1-4B71-AD38-62E2A58A8EA5}"/>
              </a:ext>
            </a:extLst>
          </p:cNvPr>
          <p:cNvSpPr>
            <a:spLocks noGrp="1"/>
          </p:cNvSpPr>
          <p:nvPr>
            <p:ph type="ftr" sz="quarter" idx="11"/>
          </p:nvPr>
        </p:nvSpPr>
        <p:spPr>
          <a:xfrm>
            <a:off x="3028950" y="4767263"/>
            <a:ext cx="3086100" cy="274637"/>
          </a:xfrm>
          <a:prstGeom prst="rect">
            <a:avLst/>
          </a:prstGeom>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0BB46B5-98C7-456C-B10B-4E09406E8C83}"/>
              </a:ext>
            </a:extLst>
          </p:cNvPr>
          <p:cNvSpPr>
            <a:spLocks noGrp="1"/>
          </p:cNvSpPr>
          <p:nvPr>
            <p:ph type="sldNum" sz="quarter" idx="12"/>
          </p:nvPr>
        </p:nvSpPr>
        <p:spPr>
          <a:xfrm>
            <a:off x="6457950" y="4767263"/>
            <a:ext cx="2057400" cy="274637"/>
          </a:xfrm>
          <a:prstGeom prst="rect">
            <a:avLst/>
          </a:prstGeom>
        </p:spPr>
        <p:txBody>
          <a:bodyPr/>
          <a:lstStyle>
            <a:lvl1pPr>
              <a:defRPr/>
            </a:lvl1pPr>
          </a:lstStyle>
          <a:p>
            <a:pPr>
              <a:defRPr/>
            </a:pPr>
            <a:fld id="{C7E05B4E-C472-4F3B-95B8-444CD46F653E}" type="slidenum">
              <a:rPr lang="en-US"/>
              <a:pPr>
                <a:defRPr/>
              </a:pPr>
              <a:t>‹#›</a:t>
            </a:fld>
            <a:endParaRPr lang="en-US"/>
          </a:p>
        </p:txBody>
      </p:sp>
    </p:spTree>
    <p:extLst>
      <p:ext uri="{BB962C8B-B14F-4D97-AF65-F5344CB8AC3E}">
        <p14:creationId xmlns:p14="http://schemas.microsoft.com/office/powerpoint/2010/main" val="191538702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9DD562-56A3-4817-B9DB-F437D8D510C7}"/>
              </a:ext>
            </a:extLst>
          </p:cNvPr>
          <p:cNvSpPr>
            <a:spLocks noGrp="1"/>
          </p:cNvSpPr>
          <p:nvPr>
            <p:ph type="dt" sz="half" idx="10"/>
          </p:nvPr>
        </p:nvSpPr>
        <p:spPr>
          <a:xfrm>
            <a:off x="628650" y="4767263"/>
            <a:ext cx="2057400" cy="274637"/>
          </a:xfrm>
          <a:prstGeom prst="rect">
            <a:avLst/>
          </a:prstGeom>
        </p:spPr>
        <p:txBody>
          <a:bodyPr/>
          <a:lstStyle>
            <a:lvl1pPr>
              <a:defRPr>
                <a:latin typeface="Lato Light" charset="0"/>
              </a:defRPr>
            </a:lvl1pPr>
          </a:lstStyle>
          <a:p>
            <a:pPr>
              <a:defRPr/>
            </a:pPr>
            <a:fld id="{81826DB0-FA12-47C2-9C9C-7B53D39E2A0B}" type="datetimeFigureOut">
              <a:rPr lang="en-US"/>
              <a:pPr>
                <a:defRPr/>
              </a:pPr>
              <a:t>7/12/2018</a:t>
            </a:fld>
            <a:endParaRPr lang="en-US"/>
          </a:p>
        </p:txBody>
      </p:sp>
      <p:sp>
        <p:nvSpPr>
          <p:cNvPr id="3" name="Footer Placeholder 4">
            <a:extLst>
              <a:ext uri="{FF2B5EF4-FFF2-40B4-BE49-F238E27FC236}">
                <a16:creationId xmlns:a16="http://schemas.microsoft.com/office/drawing/2014/main" id="{5FE52A59-B9D8-4522-9196-8BAAB5F64E08}"/>
              </a:ext>
            </a:extLst>
          </p:cNvPr>
          <p:cNvSpPr>
            <a:spLocks noGrp="1"/>
          </p:cNvSpPr>
          <p:nvPr>
            <p:ph type="ftr" sz="quarter" idx="11"/>
          </p:nvPr>
        </p:nvSpPr>
        <p:spPr>
          <a:xfrm>
            <a:off x="3028950" y="4767263"/>
            <a:ext cx="3086100" cy="274637"/>
          </a:xfrm>
          <a:prstGeom prst="rect">
            <a:avLst/>
          </a:prstGeom>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7A1D4E3-166B-4A25-A9AD-9D5A346A0767}"/>
              </a:ext>
            </a:extLst>
          </p:cNvPr>
          <p:cNvSpPr>
            <a:spLocks noGrp="1"/>
          </p:cNvSpPr>
          <p:nvPr>
            <p:ph type="sldNum" sz="quarter" idx="12"/>
          </p:nvPr>
        </p:nvSpPr>
        <p:spPr>
          <a:xfrm>
            <a:off x="6457950" y="4767263"/>
            <a:ext cx="2057400" cy="274637"/>
          </a:xfrm>
          <a:prstGeom prst="rect">
            <a:avLst/>
          </a:prstGeom>
        </p:spPr>
        <p:txBody>
          <a:bodyPr/>
          <a:lstStyle>
            <a:lvl1pPr>
              <a:defRPr/>
            </a:lvl1pPr>
          </a:lstStyle>
          <a:p>
            <a:pPr>
              <a:defRPr/>
            </a:pPr>
            <a:fld id="{FB95FF4B-FCDB-4F3A-B4A8-E1E497D0E40E}" type="slidenum">
              <a:rPr lang="en-US"/>
              <a:pPr>
                <a:defRPr/>
              </a:pPr>
              <a:t>‹#›</a:t>
            </a:fld>
            <a:endParaRPr lang="en-US"/>
          </a:p>
        </p:txBody>
      </p:sp>
    </p:spTree>
    <p:extLst>
      <p:ext uri="{BB962C8B-B14F-4D97-AF65-F5344CB8AC3E}">
        <p14:creationId xmlns:p14="http://schemas.microsoft.com/office/powerpoint/2010/main" val="1762318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0DB3BA26-D5C0-41B8-A209-5C1010DE2645}"/>
              </a:ext>
            </a:extLst>
          </p:cNvPr>
          <p:cNvSpPr>
            <a:spLocks noGrp="1"/>
          </p:cNvSpPr>
          <p:nvPr>
            <p:ph type="dt" sz="half" idx="10"/>
          </p:nvPr>
        </p:nvSpPr>
        <p:spPr>
          <a:xfrm>
            <a:off x="628650" y="4767263"/>
            <a:ext cx="2057400" cy="274637"/>
          </a:xfrm>
          <a:prstGeom prst="rect">
            <a:avLst/>
          </a:prstGeom>
        </p:spPr>
        <p:txBody>
          <a:bodyPr/>
          <a:lstStyle>
            <a:lvl1pPr>
              <a:defRPr>
                <a:latin typeface="Lato Light" charset="0"/>
              </a:defRPr>
            </a:lvl1pPr>
          </a:lstStyle>
          <a:p>
            <a:pPr>
              <a:defRPr/>
            </a:pPr>
            <a:fld id="{D4B4647A-1F73-481B-8050-0663AB143B7D}" type="datetimeFigureOut">
              <a:rPr lang="en-US"/>
              <a:pPr>
                <a:defRPr/>
              </a:pPr>
              <a:t>7/12/2018</a:t>
            </a:fld>
            <a:endParaRPr lang="en-US"/>
          </a:p>
        </p:txBody>
      </p:sp>
      <p:sp>
        <p:nvSpPr>
          <p:cNvPr id="6" name="Footer Placeholder 4">
            <a:extLst>
              <a:ext uri="{FF2B5EF4-FFF2-40B4-BE49-F238E27FC236}">
                <a16:creationId xmlns:a16="http://schemas.microsoft.com/office/drawing/2014/main" id="{5F274FBC-EB90-46C0-9958-7DDAFBFB441B}"/>
              </a:ext>
            </a:extLst>
          </p:cNvPr>
          <p:cNvSpPr>
            <a:spLocks noGrp="1"/>
          </p:cNvSpPr>
          <p:nvPr>
            <p:ph type="ftr" sz="quarter" idx="11"/>
          </p:nvPr>
        </p:nvSpPr>
        <p:spPr>
          <a:xfrm>
            <a:off x="3028950" y="4767263"/>
            <a:ext cx="3086100" cy="274637"/>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AEA4886-65C7-4484-86C1-7232D85103B4}"/>
              </a:ext>
            </a:extLst>
          </p:cNvPr>
          <p:cNvSpPr>
            <a:spLocks noGrp="1"/>
          </p:cNvSpPr>
          <p:nvPr>
            <p:ph type="sldNum" sz="quarter" idx="12"/>
          </p:nvPr>
        </p:nvSpPr>
        <p:spPr>
          <a:xfrm>
            <a:off x="6457950" y="4767263"/>
            <a:ext cx="2057400" cy="274637"/>
          </a:xfrm>
          <a:prstGeom prst="rect">
            <a:avLst/>
          </a:prstGeom>
        </p:spPr>
        <p:txBody>
          <a:bodyPr/>
          <a:lstStyle>
            <a:lvl1pPr>
              <a:defRPr/>
            </a:lvl1pPr>
          </a:lstStyle>
          <a:p>
            <a:pPr>
              <a:defRPr/>
            </a:pPr>
            <a:fld id="{FAAA5AFA-0108-4DD3-872F-C6B5B1FF82C6}" type="slidenum">
              <a:rPr lang="en-US"/>
              <a:pPr>
                <a:defRPr/>
              </a:pPr>
              <a:t>‹#›</a:t>
            </a:fld>
            <a:endParaRPr lang="en-US"/>
          </a:p>
        </p:txBody>
      </p:sp>
    </p:spTree>
    <p:extLst>
      <p:ext uri="{BB962C8B-B14F-4D97-AF65-F5344CB8AC3E}">
        <p14:creationId xmlns:p14="http://schemas.microsoft.com/office/powerpoint/2010/main" val="233339830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BF21B3F6-32F1-42C5-B080-69FC381D3133}"/>
              </a:ext>
            </a:extLst>
          </p:cNvPr>
          <p:cNvSpPr>
            <a:spLocks noGrp="1"/>
          </p:cNvSpPr>
          <p:nvPr>
            <p:ph type="dt" sz="half" idx="10"/>
          </p:nvPr>
        </p:nvSpPr>
        <p:spPr>
          <a:xfrm>
            <a:off x="628650" y="4767263"/>
            <a:ext cx="2057400" cy="274637"/>
          </a:xfrm>
          <a:prstGeom prst="rect">
            <a:avLst/>
          </a:prstGeom>
        </p:spPr>
        <p:txBody>
          <a:bodyPr/>
          <a:lstStyle>
            <a:lvl1pPr>
              <a:defRPr>
                <a:latin typeface="Lato Light" charset="0"/>
              </a:defRPr>
            </a:lvl1pPr>
          </a:lstStyle>
          <a:p>
            <a:pPr>
              <a:defRPr/>
            </a:pPr>
            <a:fld id="{769A5B6F-B515-4FAD-8F76-FB482E24EDD5}" type="datetimeFigureOut">
              <a:rPr lang="en-US"/>
              <a:pPr>
                <a:defRPr/>
              </a:pPr>
              <a:t>7/12/2018</a:t>
            </a:fld>
            <a:endParaRPr lang="en-US"/>
          </a:p>
        </p:txBody>
      </p:sp>
      <p:sp>
        <p:nvSpPr>
          <p:cNvPr id="6" name="Footer Placeholder 4">
            <a:extLst>
              <a:ext uri="{FF2B5EF4-FFF2-40B4-BE49-F238E27FC236}">
                <a16:creationId xmlns:a16="http://schemas.microsoft.com/office/drawing/2014/main" id="{5F035D43-AC6B-48ED-84AB-C2FDBA21998D}"/>
              </a:ext>
            </a:extLst>
          </p:cNvPr>
          <p:cNvSpPr>
            <a:spLocks noGrp="1"/>
          </p:cNvSpPr>
          <p:nvPr>
            <p:ph type="ftr" sz="quarter" idx="11"/>
          </p:nvPr>
        </p:nvSpPr>
        <p:spPr>
          <a:xfrm>
            <a:off x="3028950" y="4767263"/>
            <a:ext cx="3086100" cy="274637"/>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3E90215-94DE-4DB6-AFA9-D5E1C8DB00BC}"/>
              </a:ext>
            </a:extLst>
          </p:cNvPr>
          <p:cNvSpPr>
            <a:spLocks noGrp="1"/>
          </p:cNvSpPr>
          <p:nvPr>
            <p:ph type="sldNum" sz="quarter" idx="12"/>
          </p:nvPr>
        </p:nvSpPr>
        <p:spPr>
          <a:xfrm>
            <a:off x="6457950" y="4767263"/>
            <a:ext cx="2057400" cy="274637"/>
          </a:xfrm>
          <a:prstGeom prst="rect">
            <a:avLst/>
          </a:prstGeom>
        </p:spPr>
        <p:txBody>
          <a:bodyPr/>
          <a:lstStyle>
            <a:lvl1pPr>
              <a:defRPr/>
            </a:lvl1pPr>
          </a:lstStyle>
          <a:p>
            <a:pPr>
              <a:defRPr/>
            </a:pPr>
            <a:fld id="{2CDCCCE7-317B-407F-AE9D-9BB70B315EDD}" type="slidenum">
              <a:rPr lang="en-US"/>
              <a:pPr>
                <a:defRPr/>
              </a:pPr>
              <a:t>‹#›</a:t>
            </a:fld>
            <a:endParaRPr lang="en-US"/>
          </a:p>
        </p:txBody>
      </p:sp>
    </p:spTree>
    <p:extLst>
      <p:ext uri="{BB962C8B-B14F-4D97-AF65-F5344CB8AC3E}">
        <p14:creationId xmlns:p14="http://schemas.microsoft.com/office/powerpoint/2010/main" val="3044613319"/>
      </p:ext>
    </p:extLst>
  </p:cSld>
  <p:clrMapOvr>
    <a:masterClrMapping/>
  </p:clrMapOvr>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D4B2AFE-9FB4-4483-BF03-10F07D76E65B}"/>
              </a:ext>
            </a:extLst>
          </p:cNvPr>
          <p:cNvSpPr>
            <a:spLocks noGrp="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006FD46-25E8-400F-8C9F-783F342FA3D0}"/>
              </a:ext>
            </a:extLst>
          </p:cNvPr>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416067748"/>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 id="2147484141" r:id="rId13"/>
    <p:sldLayoutId id="2147484142" r:id="rId14"/>
    <p:sldLayoutId id="2147484143" r:id="rId15"/>
    <p:sldLayoutId id="2147484144" r:id="rId16"/>
    <p:sldLayoutId id="2147484145" r:id="rId17"/>
    <p:sldLayoutId id="2147484146" r:id="rId18"/>
    <p:sldLayoutId id="2147484147" r:id="rId19"/>
    <p:sldLayoutId id="2147484148" r:id="rId20"/>
    <p:sldLayoutId id="2147484149" r:id="rId21"/>
    <p:sldLayoutId id="2147484150" r:id="rId22"/>
    <p:sldLayoutId id="2147484151" r:id="rId23"/>
    <p:sldLayoutId id="2147484152" r:id="rId24"/>
    <p:sldLayoutId id="2147484153" r:id="rId25"/>
    <p:sldLayoutId id="2147484154" r:id="rId26"/>
    <p:sldLayoutId id="2147484155" r:id="rId27"/>
    <p:sldLayoutId id="2147484156" r:id="rId28"/>
    <p:sldLayoutId id="2147484157" r:id="rId29"/>
    <p:sldLayoutId id="2147484158" r:id="rId30"/>
    <p:sldLayoutId id="2147484159" r:id="rId31"/>
    <p:sldLayoutId id="2147484160" r:id="rId32"/>
    <p:sldLayoutId id="2147484161" r:id="rId33"/>
    <p:sldLayoutId id="2147484162" r:id="rId34"/>
    <p:sldLayoutId id="2147484163" r:id="rId35"/>
    <p:sldLayoutId id="2147484164" r:id="rId36"/>
    <p:sldLayoutId id="2147484165" r:id="rId37"/>
    <p:sldLayoutId id="2147484166" r:id="rId38"/>
    <p:sldLayoutId id="2147484167" r:id="rId39"/>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charset="0"/>
        </a:defRPr>
      </a:lvl2pPr>
      <a:lvl3pPr algn="l" defTabSz="685800" rtl="0" eaLnBrk="0" fontAlgn="base" hangingPunct="0">
        <a:lnSpc>
          <a:spcPct val="90000"/>
        </a:lnSpc>
        <a:spcBef>
          <a:spcPct val="0"/>
        </a:spcBef>
        <a:spcAft>
          <a:spcPct val="0"/>
        </a:spcAft>
        <a:defRPr sz="3300">
          <a:solidFill>
            <a:schemeClr val="tx1"/>
          </a:solidFill>
          <a:latin typeface="Calibri Light" charset="0"/>
        </a:defRPr>
      </a:lvl3pPr>
      <a:lvl4pPr algn="l" defTabSz="685800" rtl="0" eaLnBrk="0" fontAlgn="base" hangingPunct="0">
        <a:lnSpc>
          <a:spcPct val="90000"/>
        </a:lnSpc>
        <a:spcBef>
          <a:spcPct val="0"/>
        </a:spcBef>
        <a:spcAft>
          <a:spcPct val="0"/>
        </a:spcAft>
        <a:defRPr sz="3300">
          <a:solidFill>
            <a:schemeClr val="tx1"/>
          </a:solidFill>
          <a:latin typeface="Calibri Light" charset="0"/>
        </a:defRPr>
      </a:lvl4pPr>
      <a:lvl5pPr algn="l" defTabSz="685800" rtl="0" eaLnBrk="0" fontAlgn="base" hangingPunct="0">
        <a:lnSpc>
          <a:spcPct val="90000"/>
        </a:lnSpc>
        <a:spcBef>
          <a:spcPct val="0"/>
        </a:spcBef>
        <a:spcAft>
          <a:spcPct val="0"/>
        </a:spcAft>
        <a:defRPr sz="3300">
          <a:solidFill>
            <a:schemeClr val="tx1"/>
          </a:solidFill>
          <a:latin typeface="Calibri Light" charset="0"/>
        </a:defRPr>
      </a:lvl5pPr>
      <a:lvl6pPr marL="457200" algn="l" defTabSz="685800" rtl="0" fontAlgn="base">
        <a:lnSpc>
          <a:spcPct val="90000"/>
        </a:lnSpc>
        <a:spcBef>
          <a:spcPct val="0"/>
        </a:spcBef>
        <a:spcAft>
          <a:spcPct val="0"/>
        </a:spcAft>
        <a:defRPr sz="3300">
          <a:solidFill>
            <a:schemeClr val="tx1"/>
          </a:solidFill>
          <a:latin typeface="Calibri Light" charset="0"/>
        </a:defRPr>
      </a:lvl6pPr>
      <a:lvl7pPr marL="914400" algn="l" defTabSz="685800" rtl="0" fontAlgn="base">
        <a:lnSpc>
          <a:spcPct val="90000"/>
        </a:lnSpc>
        <a:spcBef>
          <a:spcPct val="0"/>
        </a:spcBef>
        <a:spcAft>
          <a:spcPct val="0"/>
        </a:spcAft>
        <a:defRPr sz="3300">
          <a:solidFill>
            <a:schemeClr val="tx1"/>
          </a:solidFill>
          <a:latin typeface="Calibri Light" charset="0"/>
        </a:defRPr>
      </a:lvl7pPr>
      <a:lvl8pPr marL="1371600" algn="l" defTabSz="685800" rtl="0" fontAlgn="base">
        <a:lnSpc>
          <a:spcPct val="90000"/>
        </a:lnSpc>
        <a:spcBef>
          <a:spcPct val="0"/>
        </a:spcBef>
        <a:spcAft>
          <a:spcPct val="0"/>
        </a:spcAft>
        <a:defRPr sz="3300">
          <a:solidFill>
            <a:schemeClr val="tx1"/>
          </a:solidFill>
          <a:latin typeface="Calibri Light" charset="0"/>
        </a:defRPr>
      </a:lvl8pPr>
      <a:lvl9pPr marL="1828800" algn="l" defTabSz="685800" rtl="0" fontAlgn="base">
        <a:lnSpc>
          <a:spcPct val="90000"/>
        </a:lnSpc>
        <a:spcBef>
          <a:spcPct val="0"/>
        </a:spcBef>
        <a:spcAft>
          <a:spcPct val="0"/>
        </a:spcAft>
        <a:defRPr sz="3300">
          <a:solidFill>
            <a:schemeClr val="tx1"/>
          </a:solidFill>
          <a:latin typeface="Calibri Light"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16968E-0798-46A2-BD2A-CF7AE0AC60B9}"/>
              </a:ext>
            </a:extLst>
          </p:cNvPr>
          <p:cNvSpPr txBox="1"/>
          <p:nvPr/>
        </p:nvSpPr>
        <p:spPr>
          <a:xfrm>
            <a:off x="-333315" y="2120250"/>
            <a:ext cx="5270942" cy="523220"/>
          </a:xfrm>
          <a:prstGeom prst="rect">
            <a:avLst/>
          </a:prstGeom>
          <a:noFill/>
        </p:spPr>
        <p:txBody>
          <a:bodyPr wrap="square" rtlCol="0">
            <a:spAutoFit/>
          </a:bodyPr>
          <a:lstStyle/>
          <a:p>
            <a:pPr marL="0" marR="0" lvl="0" indent="0" algn="ctr" defTabSz="684213"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Santa Cruz de la Sierra</a:t>
            </a:r>
          </a:p>
        </p:txBody>
      </p:sp>
      <p:sp>
        <p:nvSpPr>
          <p:cNvPr id="6" name="TextBox 5">
            <a:extLst>
              <a:ext uri="{FF2B5EF4-FFF2-40B4-BE49-F238E27FC236}">
                <a16:creationId xmlns:a16="http://schemas.microsoft.com/office/drawing/2014/main" id="{03CC3623-1134-49D6-9DD9-2F17E0D545CD}"/>
              </a:ext>
            </a:extLst>
          </p:cNvPr>
          <p:cNvSpPr txBox="1"/>
          <p:nvPr/>
        </p:nvSpPr>
        <p:spPr>
          <a:xfrm>
            <a:off x="663119" y="2579323"/>
            <a:ext cx="3278075" cy="492443"/>
          </a:xfrm>
          <a:prstGeom prst="rect">
            <a:avLst/>
          </a:prstGeom>
          <a:noFill/>
        </p:spPr>
        <p:txBody>
          <a:bodyPr wrap="square" rtlCol="0">
            <a:spAutoFit/>
          </a:bodyPr>
          <a:lstStyle/>
          <a:p>
            <a:pPr marL="0" marR="0" lvl="0" indent="0" algn="ctr" defTabSz="684213" rtl="0" eaLnBrk="0" fontAlgn="base" latinLnBrk="0" hangingPunct="0">
              <a:lnSpc>
                <a:spcPct val="100000"/>
              </a:lnSpc>
              <a:spcBef>
                <a:spcPct val="0"/>
              </a:spcBef>
              <a:spcAft>
                <a:spcPct val="0"/>
              </a:spcAft>
              <a:buClrTx/>
              <a:buSzTx/>
              <a:buFontTx/>
              <a:buNone/>
              <a:tabLst/>
              <a:defRPr/>
            </a:pPr>
            <a:r>
              <a:rPr lang="en-US" b="1" noProof="0" dirty="0" err="1">
                <a:solidFill>
                  <a:srgbClr val="E7E6E6">
                    <a:lumMod val="50000"/>
                  </a:srgbClr>
                </a:solidFill>
              </a:rPr>
              <a:t>Inversión</a:t>
            </a:r>
            <a:r>
              <a:rPr lang="en-US" b="1" noProof="0" dirty="0">
                <a:solidFill>
                  <a:srgbClr val="E7E6E6">
                    <a:lumMod val="50000"/>
                  </a:srgbClr>
                </a:solidFill>
              </a:rPr>
              <a:t> </a:t>
            </a:r>
            <a:r>
              <a:rPr lang="en-US" b="1" noProof="0" dirty="0" err="1">
                <a:solidFill>
                  <a:srgbClr val="E7E6E6">
                    <a:lumMod val="50000"/>
                  </a:srgbClr>
                </a:solidFill>
              </a:rPr>
              <a:t>inmobilaria</a:t>
            </a:r>
            <a:r>
              <a:rPr lang="en-US" b="1" noProof="0" dirty="0">
                <a:solidFill>
                  <a:srgbClr val="E7E6E6">
                    <a:lumMod val="50000"/>
                  </a:srgbClr>
                </a:solidFill>
              </a:rPr>
              <a:t> </a:t>
            </a:r>
            <a:r>
              <a:rPr lang="en-US" b="1" noProof="0" dirty="0" err="1">
                <a:solidFill>
                  <a:srgbClr val="E7E6E6">
                    <a:lumMod val="50000"/>
                  </a:srgbClr>
                </a:solidFill>
              </a:rPr>
              <a:t>entorno</a:t>
            </a:r>
            <a:r>
              <a:rPr lang="en-US" b="1" noProof="0" dirty="0">
                <a:solidFill>
                  <a:srgbClr val="E7E6E6">
                    <a:lumMod val="50000"/>
                  </a:srgbClr>
                </a:solidFill>
              </a:rPr>
              <a:t> al </a:t>
            </a:r>
            <a:r>
              <a:rPr lang="en-US" b="1" noProof="0" dirty="0" err="1">
                <a:solidFill>
                  <a:srgbClr val="E7E6E6">
                    <a:lumMod val="50000"/>
                  </a:srgbClr>
                </a:solidFill>
              </a:rPr>
              <a:t>Parque</a:t>
            </a:r>
            <a:r>
              <a:rPr lang="en-US" b="1" noProof="0" dirty="0">
                <a:solidFill>
                  <a:srgbClr val="E7E6E6">
                    <a:lumMod val="50000"/>
                  </a:srgbClr>
                </a:solidFill>
              </a:rPr>
              <a:t> “El </a:t>
            </a:r>
            <a:r>
              <a:rPr lang="en-US" b="1" noProof="0" dirty="0" err="1">
                <a:solidFill>
                  <a:srgbClr val="E7E6E6">
                    <a:lumMod val="50000"/>
                  </a:srgbClr>
                </a:solidFill>
              </a:rPr>
              <a:t>Arenal</a:t>
            </a:r>
            <a:r>
              <a:rPr lang="en-US" b="1" noProof="0" dirty="0">
                <a:solidFill>
                  <a:srgbClr val="E7E6E6">
                    <a:lumMod val="50000"/>
                  </a:srgbClr>
                </a:solidFill>
              </a:rPr>
              <a:t>”</a:t>
            </a:r>
            <a:endParaRPr kumimoji="0" lang="en-US" sz="1300" b="1" i="0" u="none" strike="noStrike" kern="1200" cap="none" spc="0" normalizeH="0" baseline="0" noProof="0" dirty="0">
              <a:ln>
                <a:noFill/>
              </a:ln>
              <a:solidFill>
                <a:srgbClr val="E7E6E6">
                  <a:lumMod val="50000"/>
                </a:srgbClr>
              </a:solidFill>
              <a:effectLst/>
              <a:uLnTx/>
              <a:uFillTx/>
            </a:endParaRPr>
          </a:p>
        </p:txBody>
      </p:sp>
      <p:pic>
        <p:nvPicPr>
          <p:cNvPr id="7" name="Picture 6">
            <a:extLst>
              <a:ext uri="{FF2B5EF4-FFF2-40B4-BE49-F238E27FC236}">
                <a16:creationId xmlns:a16="http://schemas.microsoft.com/office/drawing/2014/main" id="{CED6BA80-DB76-4224-B062-1346D9ED4E4D}"/>
              </a:ext>
            </a:extLst>
          </p:cNvPr>
          <p:cNvPicPr>
            <a:picLocks noChangeAspect="1"/>
          </p:cNvPicPr>
          <p:nvPr/>
        </p:nvPicPr>
        <p:blipFill rotWithShape="1">
          <a:blip r:embed="rId3" cstate="email">
            <a:duotone>
              <a:prstClr val="black"/>
              <a:schemeClr val="tx2">
                <a:tint val="45000"/>
                <a:satMod val="400000"/>
              </a:schemeClr>
            </a:duotone>
            <a:extLst>
              <a:ext uri="{28A0092B-C50C-407E-A947-70E740481C1C}">
                <a14:useLocalDpi xmlns:a14="http://schemas.microsoft.com/office/drawing/2010/main" val="0"/>
              </a:ext>
            </a:extLst>
          </a:blip>
          <a:srcRect l="3789" r="12784"/>
          <a:stretch/>
        </p:blipFill>
        <p:spPr>
          <a:xfrm>
            <a:off x="5597608" y="-7644"/>
            <a:ext cx="3246339" cy="5106287"/>
          </a:xfrm>
          <a:prstGeom prst="rect">
            <a:avLst/>
          </a:prstGeom>
          <a:effectLst>
            <a:outerShdw blurRad="50800" dist="50800" dir="5400000" algn="ctr" rotWithShape="0">
              <a:schemeClr val="tx1"/>
            </a:outerShdw>
          </a:effectLst>
        </p:spPr>
      </p:pic>
      <p:sp>
        <p:nvSpPr>
          <p:cNvPr id="8" name="Parallelogram 7">
            <a:extLst>
              <a:ext uri="{FF2B5EF4-FFF2-40B4-BE49-F238E27FC236}">
                <a16:creationId xmlns:a16="http://schemas.microsoft.com/office/drawing/2014/main" id="{F41C3650-DB3D-47B9-85F7-4EFB35D6556B}"/>
              </a:ext>
            </a:extLst>
          </p:cNvPr>
          <p:cNvSpPr/>
          <p:nvPr/>
        </p:nvSpPr>
        <p:spPr>
          <a:xfrm rot="8631018">
            <a:off x="5292440" y="866667"/>
            <a:ext cx="1720093" cy="3717701"/>
          </a:xfrm>
          <a:prstGeom prst="parallelogram">
            <a:avLst>
              <a:gd name="adj" fmla="val 67982"/>
            </a:avLst>
          </a:prstGeom>
          <a:solidFill>
            <a:srgbClr val="4681AD"/>
          </a:solidFill>
          <a:ln>
            <a:noFill/>
          </a:ln>
          <a:effectLst>
            <a:glow>
              <a:schemeClr val="accent1">
                <a:alpha val="40000"/>
              </a:schemeClr>
            </a:glow>
            <a:outerShdw blurRad="63500" dir="5400000" sx="98000" sy="98000" algn="ctr" rotWithShape="0">
              <a:srgbClr val="000000"/>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Imagen 9" descr="C:\Users\ccarvajal\Desktop\DPA 2018\BANCO MUNDIAL\UBICACION LOS POZOS.jpg"/>
          <p:cNvPicPr/>
          <p:nvPr/>
        </p:nvPicPr>
        <p:blipFill rotWithShape="1">
          <a:blip r:embed="rId4" cstate="print">
            <a:extLst>
              <a:ext uri="{28A0092B-C50C-407E-A947-70E740481C1C}">
                <a14:useLocalDpi xmlns:a14="http://schemas.microsoft.com/office/drawing/2010/main" val="0"/>
              </a:ext>
            </a:extLst>
          </a:blip>
          <a:srcRect l="23628" t="5556" r="21070" b="8518"/>
          <a:stretch/>
        </p:blipFill>
        <p:spPr bwMode="auto">
          <a:xfrm>
            <a:off x="4459123" y="-7644"/>
            <a:ext cx="4684877" cy="5151144"/>
          </a:xfrm>
          <a:prstGeom prst="rect">
            <a:avLst/>
          </a:prstGeom>
          <a:noFill/>
          <a:ln>
            <a:solidFill>
              <a:schemeClr val="tx1"/>
            </a:solidFill>
          </a:ln>
        </p:spPr>
      </p:pic>
    </p:spTree>
    <p:extLst>
      <p:ext uri="{BB962C8B-B14F-4D97-AF65-F5344CB8AC3E}">
        <p14:creationId xmlns:p14="http://schemas.microsoft.com/office/powerpoint/2010/main" val="98024368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txBox="1">
            <a:spLocks/>
          </p:cNvSpPr>
          <p:nvPr/>
        </p:nvSpPr>
        <p:spPr>
          <a:xfrm>
            <a:off x="6097585" y="442487"/>
            <a:ext cx="2722563" cy="1944316"/>
          </a:xfrm>
          <a:prstGeom prst="rect">
            <a:avLst/>
          </a:prstGeo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BO" altLang="es-BO" sz="1800" b="1" dirty="0">
                <a:solidFill>
                  <a:schemeClr val="tx1">
                    <a:lumMod val="65000"/>
                    <a:lumOff val="35000"/>
                  </a:schemeClr>
                </a:solidFill>
                <a:effectLst>
                  <a:outerShdw blurRad="38100" dist="38100" dir="2700000" algn="tl">
                    <a:srgbClr val="C0C0C0"/>
                  </a:outerShdw>
                </a:effectLst>
              </a:rPr>
              <a:t>140 524 ha</a:t>
            </a:r>
            <a:r>
              <a:rPr lang="es-BO" altLang="es-BO" sz="2000" b="1" dirty="0">
                <a:solidFill>
                  <a:schemeClr val="tx1">
                    <a:lumMod val="65000"/>
                    <a:lumOff val="35000"/>
                  </a:schemeClr>
                </a:solidFill>
                <a:effectLst>
                  <a:outerShdw blurRad="38100" dist="38100" dir="2700000" algn="tl">
                    <a:srgbClr val="C0C0C0"/>
                  </a:outerShdw>
                </a:effectLst>
              </a:rPr>
              <a:t>.</a:t>
            </a:r>
            <a:endParaRPr lang="es-BO" altLang="es-BO" sz="1000" b="1" dirty="0">
              <a:solidFill>
                <a:schemeClr val="tx1">
                  <a:lumMod val="65000"/>
                  <a:lumOff val="35000"/>
                </a:schemeClr>
              </a:solidFill>
              <a:effectLst>
                <a:outerShdw blurRad="38100" dist="38100" dir="2700000" algn="tl">
                  <a:srgbClr val="C0C0C0"/>
                </a:outerShdw>
              </a:effectLst>
            </a:endParaRPr>
          </a:p>
          <a:p>
            <a:r>
              <a:rPr lang="es-BO" altLang="es-BO" sz="1000" b="1" dirty="0">
                <a:solidFill>
                  <a:schemeClr val="accent6"/>
                </a:solidFill>
                <a:effectLst>
                  <a:outerShdw blurRad="38100" dist="38100" dir="2700000" algn="tl">
                    <a:srgbClr val="C0C0C0"/>
                  </a:outerShdw>
                </a:effectLst>
              </a:rPr>
              <a:t>  </a:t>
            </a:r>
          </a:p>
          <a:p>
            <a:r>
              <a:rPr lang="es-BO" altLang="es-BO" sz="900" b="1" dirty="0">
                <a:solidFill>
                  <a:schemeClr val="accent6"/>
                </a:solidFill>
                <a:effectLst>
                  <a:outerShdw blurRad="38100" dist="38100" dir="2700000" algn="tl">
                    <a:srgbClr val="C0C0C0"/>
                  </a:outerShdw>
                </a:effectLst>
              </a:rPr>
              <a:t>Superficie Urbana (Su)</a:t>
            </a:r>
          </a:p>
          <a:p>
            <a:r>
              <a:rPr lang="es-BO" altLang="es-BO" sz="1400" b="1" dirty="0">
                <a:solidFill>
                  <a:schemeClr val="accent6"/>
                </a:solidFill>
                <a:effectLst>
                  <a:outerShdw blurRad="38100" dist="38100" dir="2700000" algn="tl">
                    <a:srgbClr val="C0C0C0"/>
                  </a:outerShdw>
                </a:effectLst>
              </a:rPr>
              <a:t>38 596 has.</a:t>
            </a:r>
          </a:p>
          <a:p>
            <a:r>
              <a:rPr lang="es-BO" altLang="es-BO" sz="900" b="1" dirty="0">
                <a:solidFill>
                  <a:schemeClr val="accent6"/>
                </a:solidFill>
                <a:effectLst>
                  <a:outerShdw blurRad="38100" dist="38100" dir="2700000" algn="tl">
                    <a:srgbClr val="C0C0C0"/>
                  </a:outerShdw>
                </a:effectLst>
              </a:rPr>
              <a:t>Superficie Rural (Sr)</a:t>
            </a:r>
          </a:p>
          <a:p>
            <a:r>
              <a:rPr lang="es-BO" altLang="es-BO" sz="1400" b="1" dirty="0">
                <a:solidFill>
                  <a:schemeClr val="accent6"/>
                </a:solidFill>
                <a:effectLst>
                  <a:outerShdw blurRad="38100" dist="38100" dir="2700000" algn="tl">
                    <a:srgbClr val="C0C0C0"/>
                  </a:outerShdw>
                </a:effectLst>
              </a:rPr>
              <a:t>101 928 has</a:t>
            </a:r>
            <a:endParaRPr lang="es-BO" altLang="es-BO" sz="900" dirty="0">
              <a:solidFill>
                <a:schemeClr val="accent6"/>
              </a:solidFill>
              <a:effectLst>
                <a:outerShdw blurRad="38100" dist="38100" dir="2700000" algn="tl">
                  <a:srgbClr val="C0C0C0"/>
                </a:outerShdw>
              </a:effectLst>
            </a:endParaRPr>
          </a:p>
          <a:p>
            <a:pPr algn="ctr"/>
            <a:endParaRPr lang="es-BO" altLang="es-BO" sz="1000" dirty="0">
              <a:solidFill>
                <a:schemeClr val="accent6"/>
              </a:solidFill>
              <a:effectLst>
                <a:outerShdw blurRad="38100" dist="38100" dir="2700000" algn="tl">
                  <a:srgbClr val="C0C0C0"/>
                </a:outerShdw>
              </a:effectLst>
            </a:endParaRPr>
          </a:p>
        </p:txBody>
      </p:sp>
      <p:sp>
        <p:nvSpPr>
          <p:cNvPr id="6" name="2 Subtítulo"/>
          <p:cNvSpPr txBox="1">
            <a:spLocks/>
          </p:cNvSpPr>
          <p:nvPr/>
        </p:nvSpPr>
        <p:spPr>
          <a:xfrm>
            <a:off x="6145209" y="2829894"/>
            <a:ext cx="2627312" cy="1320800"/>
          </a:xfrm>
          <a:prstGeom prst="rect">
            <a:avLst/>
          </a:prstGeo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BO" altLang="es-BO" sz="900" b="1" dirty="0">
                <a:solidFill>
                  <a:srgbClr val="7030A0"/>
                </a:solidFill>
                <a:effectLst>
                  <a:outerShdw blurRad="38100" dist="38100" dir="2700000" algn="tl">
                    <a:srgbClr val="C0C0C0"/>
                  </a:outerShdw>
                </a:effectLst>
              </a:rPr>
              <a:t>Población Urbana (Pu)</a:t>
            </a:r>
          </a:p>
          <a:p>
            <a:r>
              <a:rPr lang="es-BO" altLang="es-BO" sz="1400" b="1" dirty="0">
                <a:solidFill>
                  <a:srgbClr val="7030A0"/>
                </a:solidFill>
                <a:effectLst>
                  <a:outerShdw blurRad="38100" dist="38100" dir="2700000" algn="tl">
                    <a:srgbClr val="C0C0C0"/>
                  </a:outerShdw>
                </a:effectLst>
              </a:rPr>
              <a:t>1.442.396 hab.</a:t>
            </a:r>
          </a:p>
          <a:p>
            <a:r>
              <a:rPr lang="es-BO" altLang="es-BO" sz="900" b="1" dirty="0">
                <a:solidFill>
                  <a:srgbClr val="7030A0"/>
                </a:solidFill>
                <a:effectLst>
                  <a:outerShdw blurRad="38100" dist="38100" dir="2700000" algn="tl">
                    <a:srgbClr val="C0C0C0"/>
                  </a:outerShdw>
                </a:effectLst>
              </a:rPr>
              <a:t>Población Rural (Pr)</a:t>
            </a:r>
          </a:p>
          <a:p>
            <a:r>
              <a:rPr lang="es-BO" altLang="es-BO" sz="1400" b="1" dirty="0">
                <a:solidFill>
                  <a:srgbClr val="7030A0"/>
                </a:solidFill>
                <a:effectLst>
                  <a:outerShdw blurRad="38100" dist="38100" dir="2700000" algn="tl">
                    <a:srgbClr val="C0C0C0"/>
                  </a:outerShdw>
                </a:effectLst>
              </a:rPr>
              <a:t>12 143 hab</a:t>
            </a:r>
            <a:r>
              <a:rPr lang="es-BO" altLang="es-BO" sz="1800" b="1" dirty="0">
                <a:solidFill>
                  <a:srgbClr val="7030A0"/>
                </a:solidFill>
                <a:effectLst>
                  <a:outerShdw blurRad="38100" dist="38100" dir="2700000" algn="tl">
                    <a:srgbClr val="C0C0C0"/>
                  </a:outerShdw>
                </a:effectLst>
              </a:rPr>
              <a:t>.</a:t>
            </a:r>
          </a:p>
          <a:p>
            <a:endParaRPr lang="es-BO" altLang="es-BO" sz="1050" b="1" dirty="0">
              <a:solidFill>
                <a:srgbClr val="7030A0"/>
              </a:solidFill>
              <a:effectLst>
                <a:outerShdw blurRad="38100" dist="38100" dir="2700000" algn="tl">
                  <a:srgbClr val="C0C0C0"/>
                </a:outerShdw>
              </a:effectLst>
            </a:endParaRPr>
          </a:p>
          <a:p>
            <a:endParaRPr lang="es-BO" altLang="es-BO" sz="1050" b="1" dirty="0">
              <a:solidFill>
                <a:srgbClr val="7030A0"/>
              </a:solidFill>
              <a:effectLst>
                <a:outerShdw blurRad="38100" dist="38100" dir="2700000" algn="tl">
                  <a:srgbClr val="C0C0C0"/>
                </a:outerShdw>
              </a:effectLst>
            </a:endParaRPr>
          </a:p>
          <a:p>
            <a:r>
              <a:rPr lang="es-BO" altLang="es-BO" sz="1050" b="1" dirty="0">
                <a:solidFill>
                  <a:srgbClr val="7030A0"/>
                </a:solidFill>
                <a:effectLst>
                  <a:outerShdw blurRad="38100" dist="38100" dir="2700000" algn="tl">
                    <a:srgbClr val="C0C0C0"/>
                  </a:outerShdw>
                </a:effectLst>
              </a:rPr>
              <a:t>  </a:t>
            </a:r>
          </a:p>
          <a:p>
            <a:endParaRPr lang="es-MX" altLang="es-BO" sz="1050" dirty="0">
              <a:solidFill>
                <a:srgbClr val="7030A0"/>
              </a:solidFill>
              <a:effectLst>
                <a:outerShdw blurRad="38100" dist="38100" dir="2700000" algn="tl">
                  <a:srgbClr val="C0C0C0"/>
                </a:outerShdw>
              </a:effectLst>
            </a:endParaRPr>
          </a:p>
          <a:p>
            <a:endParaRPr lang="es-BO" altLang="es-BO" sz="1050" dirty="0">
              <a:solidFill>
                <a:srgbClr val="7030A0"/>
              </a:solidFill>
              <a:effectLst>
                <a:outerShdw blurRad="38100" dist="38100" dir="2700000" algn="tl">
                  <a:srgbClr val="C0C0C0"/>
                </a:outerShdw>
              </a:effectLst>
            </a:endParaRPr>
          </a:p>
          <a:p>
            <a:pPr algn="ctr"/>
            <a:endParaRPr lang="es-BO" altLang="es-BO" sz="1050" dirty="0">
              <a:solidFill>
                <a:srgbClr val="7030A0"/>
              </a:solidFill>
              <a:effectLst>
                <a:outerShdw blurRad="38100" dist="38100" dir="2700000" algn="tl">
                  <a:srgbClr val="C0C0C0"/>
                </a:outerShdw>
              </a:effectLst>
            </a:endParaRPr>
          </a:p>
        </p:txBody>
      </p:sp>
      <p:sp>
        <p:nvSpPr>
          <p:cNvPr id="7" name="2 Subtítulo"/>
          <p:cNvSpPr txBox="1">
            <a:spLocks/>
          </p:cNvSpPr>
          <p:nvPr/>
        </p:nvSpPr>
        <p:spPr>
          <a:xfrm>
            <a:off x="6145209" y="4128956"/>
            <a:ext cx="2627312" cy="1188699"/>
          </a:xfrm>
          <a:prstGeom prst="rect">
            <a:avLst/>
          </a:prstGeo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BO" altLang="es-BO" sz="900" b="1" dirty="0">
                <a:solidFill>
                  <a:schemeClr val="accent2"/>
                </a:solidFill>
                <a:effectLst>
                  <a:outerShdw blurRad="38100" dist="38100" dir="2700000" algn="tl">
                    <a:srgbClr val="C0C0C0"/>
                  </a:outerShdw>
                </a:effectLst>
              </a:rPr>
              <a:t>Densidades Urbana (Du)</a:t>
            </a:r>
          </a:p>
          <a:p>
            <a:r>
              <a:rPr lang="es-BO" altLang="es-BO" sz="1400" b="1" dirty="0">
                <a:solidFill>
                  <a:schemeClr val="accent2"/>
                </a:solidFill>
                <a:effectLst>
                  <a:outerShdw blurRad="38100" dist="38100" dir="2700000" algn="tl">
                    <a:srgbClr val="C0C0C0"/>
                  </a:outerShdw>
                </a:effectLst>
              </a:rPr>
              <a:t>37 hab./has</a:t>
            </a:r>
          </a:p>
          <a:p>
            <a:r>
              <a:rPr lang="es-BO" altLang="es-BO" sz="900" b="1" dirty="0">
                <a:solidFill>
                  <a:schemeClr val="accent2"/>
                </a:solidFill>
                <a:effectLst>
                  <a:outerShdw blurRad="38100" dist="38100" dir="2700000" algn="tl">
                    <a:srgbClr val="C0C0C0"/>
                  </a:outerShdw>
                </a:effectLst>
              </a:rPr>
              <a:t>Densidad Rural (</a:t>
            </a:r>
            <a:r>
              <a:rPr lang="es-BO" altLang="es-BO" sz="900" b="1" dirty="0" err="1">
                <a:solidFill>
                  <a:schemeClr val="accent2"/>
                </a:solidFill>
                <a:effectLst>
                  <a:outerShdw blurRad="38100" dist="38100" dir="2700000" algn="tl">
                    <a:srgbClr val="C0C0C0"/>
                  </a:outerShdw>
                </a:effectLst>
              </a:rPr>
              <a:t>Dr</a:t>
            </a:r>
            <a:r>
              <a:rPr lang="es-BO" altLang="es-BO" sz="900" b="1" dirty="0">
                <a:solidFill>
                  <a:schemeClr val="accent2"/>
                </a:solidFill>
                <a:effectLst>
                  <a:outerShdw blurRad="38100" dist="38100" dir="2700000" algn="tl">
                    <a:srgbClr val="C0C0C0"/>
                  </a:outerShdw>
                </a:effectLst>
              </a:rPr>
              <a:t>)</a:t>
            </a:r>
          </a:p>
          <a:p>
            <a:r>
              <a:rPr lang="es-BO" altLang="es-BO" sz="1400" b="1" dirty="0">
                <a:solidFill>
                  <a:schemeClr val="accent2"/>
                </a:solidFill>
                <a:effectLst>
                  <a:outerShdw blurRad="38100" dist="38100" dir="2700000" algn="tl">
                    <a:srgbClr val="C0C0C0"/>
                  </a:outerShdw>
                </a:effectLst>
              </a:rPr>
              <a:t>0,11 hab./has</a:t>
            </a:r>
            <a:endParaRPr lang="es-BO" altLang="es-BO" sz="1050" b="1" dirty="0">
              <a:solidFill>
                <a:schemeClr val="accent2"/>
              </a:solidFill>
              <a:effectLst>
                <a:outerShdw blurRad="38100" dist="38100" dir="2700000" algn="tl">
                  <a:srgbClr val="C0C0C0"/>
                </a:outerShdw>
              </a:effectLst>
            </a:endParaRPr>
          </a:p>
          <a:p>
            <a:endParaRPr lang="es-BO" altLang="es-BO" sz="1050" b="1" dirty="0">
              <a:solidFill>
                <a:schemeClr val="accent2"/>
              </a:solidFill>
              <a:effectLst>
                <a:outerShdw blurRad="38100" dist="38100" dir="2700000" algn="tl">
                  <a:srgbClr val="C0C0C0"/>
                </a:outerShdw>
              </a:effectLst>
            </a:endParaRPr>
          </a:p>
          <a:p>
            <a:r>
              <a:rPr lang="es-BO" altLang="es-BO" sz="1050" b="1" dirty="0">
                <a:solidFill>
                  <a:schemeClr val="accent2"/>
                </a:solidFill>
                <a:effectLst>
                  <a:outerShdw blurRad="38100" dist="38100" dir="2700000" algn="tl">
                    <a:srgbClr val="C0C0C0"/>
                  </a:outerShdw>
                </a:effectLst>
              </a:rPr>
              <a:t>  </a:t>
            </a:r>
          </a:p>
          <a:p>
            <a:endParaRPr lang="es-MX" altLang="es-BO" sz="1050" dirty="0">
              <a:solidFill>
                <a:schemeClr val="accent2"/>
              </a:solidFill>
              <a:effectLst>
                <a:outerShdw blurRad="38100" dist="38100" dir="2700000" algn="tl">
                  <a:srgbClr val="C0C0C0"/>
                </a:outerShdw>
              </a:effectLst>
            </a:endParaRPr>
          </a:p>
          <a:p>
            <a:endParaRPr lang="es-BO" altLang="es-BO" sz="1050" dirty="0">
              <a:solidFill>
                <a:schemeClr val="accent2"/>
              </a:solidFill>
              <a:effectLst>
                <a:outerShdw blurRad="38100" dist="38100" dir="2700000" algn="tl">
                  <a:srgbClr val="C0C0C0"/>
                </a:outerShdw>
              </a:effectLst>
            </a:endParaRPr>
          </a:p>
          <a:p>
            <a:pPr algn="ctr"/>
            <a:endParaRPr lang="es-BO" altLang="es-BO" sz="1050" dirty="0">
              <a:solidFill>
                <a:schemeClr val="accent2"/>
              </a:solidFill>
              <a:effectLst>
                <a:outerShdw blurRad="38100" dist="38100" dir="2700000" algn="tl">
                  <a:srgbClr val="C0C0C0"/>
                </a:outerShdw>
              </a:effectLst>
            </a:endParaRPr>
          </a:p>
        </p:txBody>
      </p:sp>
      <p:sp>
        <p:nvSpPr>
          <p:cNvPr id="8" name="Rectángulo 15"/>
          <p:cNvSpPr>
            <a:spLocks noChangeArrowheads="1"/>
          </p:cNvSpPr>
          <p:nvPr/>
        </p:nvSpPr>
        <p:spPr bwMode="auto">
          <a:xfrm>
            <a:off x="6187535" y="2086365"/>
            <a:ext cx="2627312" cy="56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es-BO" altLang="es-BO" sz="1000" b="1" dirty="0">
                <a:latin typeface="Century Gothic" panose="020B0502020202020204" pitchFamily="34" charset="0"/>
              </a:rPr>
              <a:t>POBLACIÓN TOTAL CENSO 2012:</a:t>
            </a:r>
          </a:p>
          <a:p>
            <a:pPr>
              <a:lnSpc>
                <a:spcPct val="150000"/>
              </a:lnSpc>
            </a:pPr>
            <a:r>
              <a:rPr lang="es-BO" altLang="es-BO" sz="1050" dirty="0">
                <a:latin typeface="Century Gothic" panose="020B0502020202020204" pitchFamily="34" charset="0"/>
              </a:rPr>
              <a:t>1.454.539 habitantes</a:t>
            </a:r>
          </a:p>
        </p:txBody>
      </p:sp>
      <p:sp>
        <p:nvSpPr>
          <p:cNvPr id="9" name="Título 1"/>
          <p:cNvSpPr txBox="1">
            <a:spLocks/>
          </p:cNvSpPr>
          <p:nvPr/>
        </p:nvSpPr>
        <p:spPr>
          <a:xfrm>
            <a:off x="6192837" y="142029"/>
            <a:ext cx="2951163" cy="293814"/>
          </a:xfrm>
          <a:prstGeom prst="rect">
            <a:avLst/>
          </a:prstGeom>
          <a:solidFill>
            <a:schemeClr val="tx1">
              <a:lumMod val="50000"/>
              <a:lumOff val="50000"/>
              <a:alpha val="77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BO" sz="1600" b="1" dirty="0">
                <a:solidFill>
                  <a:schemeClr val="bg1"/>
                </a:solidFill>
                <a:latin typeface="Century Gothic" panose="020B0502020202020204" pitchFamily="34" charset="0"/>
              </a:rPr>
              <a:t>Superficie</a:t>
            </a:r>
            <a:endParaRPr lang="es-BO" sz="1600" dirty="0">
              <a:solidFill>
                <a:schemeClr val="bg1"/>
              </a:solidFill>
              <a:latin typeface="Century Gothic" panose="020B0502020202020204" pitchFamily="34" charset="0"/>
            </a:endParaRPr>
          </a:p>
        </p:txBody>
      </p:sp>
      <p:sp>
        <p:nvSpPr>
          <p:cNvPr id="10" name="Título 1"/>
          <p:cNvSpPr txBox="1">
            <a:spLocks/>
          </p:cNvSpPr>
          <p:nvPr/>
        </p:nvSpPr>
        <p:spPr>
          <a:xfrm>
            <a:off x="6192837" y="1817467"/>
            <a:ext cx="2951163" cy="273142"/>
          </a:xfrm>
          <a:prstGeom prst="rect">
            <a:avLst/>
          </a:prstGeom>
          <a:solidFill>
            <a:schemeClr val="tx1">
              <a:lumMod val="50000"/>
              <a:lumOff val="50000"/>
              <a:alpha val="77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BO" sz="1600" b="1" dirty="0">
                <a:solidFill>
                  <a:schemeClr val="bg1"/>
                </a:solidFill>
                <a:latin typeface="Century Gothic" panose="020B0502020202020204" pitchFamily="34" charset="0"/>
              </a:rPr>
              <a:t>Población</a:t>
            </a:r>
            <a:endParaRPr lang="es-BO" sz="1600" dirty="0">
              <a:solidFill>
                <a:schemeClr val="bg1"/>
              </a:solidFill>
              <a:latin typeface="Century Gothic" panose="020B0502020202020204" pitchFamily="34" charset="0"/>
            </a:endParaRPr>
          </a:p>
        </p:txBody>
      </p:sp>
      <p:sp>
        <p:nvSpPr>
          <p:cNvPr id="11" name="Título 1"/>
          <p:cNvSpPr txBox="1">
            <a:spLocks/>
          </p:cNvSpPr>
          <p:nvPr/>
        </p:nvSpPr>
        <p:spPr>
          <a:xfrm>
            <a:off x="6192837" y="3768427"/>
            <a:ext cx="2951163" cy="238971"/>
          </a:xfrm>
          <a:prstGeom prst="rect">
            <a:avLst/>
          </a:prstGeom>
          <a:solidFill>
            <a:schemeClr val="tx1">
              <a:lumMod val="50000"/>
              <a:lumOff val="50000"/>
              <a:alpha val="77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BO" sz="1600" b="1" dirty="0">
                <a:solidFill>
                  <a:schemeClr val="bg1"/>
                </a:solidFill>
                <a:latin typeface="Century Gothic" panose="020B0502020202020204" pitchFamily="34" charset="0"/>
              </a:rPr>
              <a:t>Densidad</a:t>
            </a:r>
            <a:endParaRPr lang="es-BO" sz="1600" dirty="0">
              <a:solidFill>
                <a:schemeClr val="bg1"/>
              </a:solidFill>
              <a:latin typeface="Century Gothic" panose="020B0502020202020204" pitchFamily="34" charset="0"/>
            </a:endParaRPr>
          </a:p>
        </p:txBody>
      </p:sp>
      <p:grpSp>
        <p:nvGrpSpPr>
          <p:cNvPr id="13" name="Grupo 12"/>
          <p:cNvGrpSpPr/>
          <p:nvPr/>
        </p:nvGrpSpPr>
        <p:grpSpPr>
          <a:xfrm>
            <a:off x="473497" y="33184"/>
            <a:ext cx="4997624" cy="5072216"/>
            <a:chOff x="540626" y="0"/>
            <a:chExt cx="6788364" cy="6889683"/>
          </a:xfrm>
        </p:grpSpPr>
        <p:pic>
          <p:nvPicPr>
            <p:cNvPr id="14" name="Imagen 13"/>
            <p:cNvPicPr>
              <a:picLocks noChangeAspect="1"/>
            </p:cNvPicPr>
            <p:nvPr/>
          </p:nvPicPr>
          <p:blipFill rotWithShape="1">
            <a:blip r:embed="rId3" cstate="print">
              <a:extLst>
                <a:ext uri="{28A0092B-C50C-407E-A947-70E740481C1C}">
                  <a14:useLocalDpi xmlns:a14="http://schemas.microsoft.com/office/drawing/2010/main" val="0"/>
                </a:ext>
              </a:extLst>
            </a:blip>
            <a:srcRect l="3800" t="3801" r="5160" b="24801"/>
            <a:stretch/>
          </p:blipFill>
          <p:spPr>
            <a:xfrm>
              <a:off x="540626" y="0"/>
              <a:ext cx="6788364" cy="6889683"/>
            </a:xfrm>
            <a:prstGeom prst="rect">
              <a:avLst/>
            </a:prstGeom>
          </p:spPr>
        </p:pic>
        <p:sp>
          <p:nvSpPr>
            <p:cNvPr id="15" name="Elipse 14"/>
            <p:cNvSpPr/>
            <p:nvPr/>
          </p:nvSpPr>
          <p:spPr>
            <a:xfrm>
              <a:off x="3463302" y="3933056"/>
              <a:ext cx="216024" cy="216024"/>
            </a:xfrm>
            <a:prstGeom prst="ellipse">
              <a:avLst/>
            </a:prstGeom>
            <a:solidFill>
              <a:srgbClr val="FFCCCC">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cxnSp>
          <p:nvCxnSpPr>
            <p:cNvPr id="16" name="Conector recto de flecha 15"/>
            <p:cNvCxnSpPr>
              <a:cxnSpLocks/>
            </p:cNvCxnSpPr>
            <p:nvPr/>
          </p:nvCxnSpPr>
          <p:spPr>
            <a:xfrm flipH="1" flipV="1">
              <a:off x="3571314" y="4041068"/>
              <a:ext cx="568638" cy="5400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Imagen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0291" y="4725145"/>
              <a:ext cx="309702" cy="309702"/>
            </a:xfrm>
            <a:prstGeom prst="rect">
              <a:avLst/>
            </a:prstGeom>
          </p:spPr>
        </p:pic>
        <p:pic>
          <p:nvPicPr>
            <p:cNvPr id="19" name="Imagen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2348880"/>
              <a:ext cx="309702" cy="309702"/>
            </a:xfrm>
            <a:prstGeom prst="rect">
              <a:avLst/>
            </a:prstGeom>
          </p:spPr>
        </p:pic>
        <p:pic>
          <p:nvPicPr>
            <p:cNvPr id="20" name="Imagen 1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427984" y="4581128"/>
              <a:ext cx="173206" cy="173206"/>
            </a:xfrm>
            <a:prstGeom prst="rect">
              <a:avLst/>
            </a:prstGeom>
          </p:spPr>
        </p:pic>
        <p:pic>
          <p:nvPicPr>
            <p:cNvPr id="21" name="Imagen 2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817961" y="4000629"/>
              <a:ext cx="173206" cy="173206"/>
            </a:xfrm>
            <a:prstGeom prst="rect">
              <a:avLst/>
            </a:prstGeom>
          </p:spPr>
        </p:pic>
      </p:grpSp>
    </p:spTree>
    <p:extLst>
      <p:ext uri="{BB962C8B-B14F-4D97-AF65-F5344CB8AC3E}">
        <p14:creationId xmlns:p14="http://schemas.microsoft.com/office/powerpoint/2010/main" val="38216808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9741D8-D3A8-4175-894C-A7D8FE28166E}"/>
              </a:ext>
            </a:extLst>
          </p:cNvPr>
          <p:cNvSpPr/>
          <p:nvPr/>
        </p:nvSpPr>
        <p:spPr>
          <a:xfrm>
            <a:off x="-6862554" y="498432"/>
            <a:ext cx="6929375" cy="2169825"/>
          </a:xfrm>
          <a:prstGeom prst="rect">
            <a:avLst/>
          </a:prstGeom>
        </p:spPr>
        <p:txBody>
          <a:bodyPr wrap="square">
            <a:spAutoFit/>
          </a:bodyPr>
          <a:lstStyle/>
          <a:p>
            <a:pPr marL="0" marR="0">
              <a:spcBef>
                <a:spcPts val="0"/>
              </a:spcBef>
              <a:spcAft>
                <a:spcPts val="0"/>
              </a:spcAft>
            </a:pPr>
            <a:r>
              <a:rPr lang="en-US" sz="1800" b="1" dirty="0">
                <a:solidFill>
                  <a:srgbClr val="003891"/>
                </a:solidFill>
              </a:rPr>
              <a:t>PURPOSE OF SLIDE:</a:t>
            </a:r>
          </a:p>
          <a:p>
            <a:pPr marL="0" marR="0">
              <a:spcBef>
                <a:spcPts val="0"/>
              </a:spcBef>
              <a:spcAft>
                <a:spcPts val="0"/>
              </a:spcAft>
            </a:pPr>
            <a:endParaRPr lang="en-US" dirty="0">
              <a:solidFill>
                <a:srgbClr val="003891"/>
              </a:solidFill>
            </a:endParaRPr>
          </a:p>
          <a:p>
            <a:pPr marL="342900" marR="0" indent="-342900">
              <a:spcBef>
                <a:spcPts val="0"/>
              </a:spcBef>
              <a:spcAft>
                <a:spcPts val="0"/>
              </a:spcAft>
              <a:buAutoNum type="arabicPeriod"/>
            </a:pPr>
            <a:r>
              <a:rPr lang="en-US" dirty="0">
                <a:solidFill>
                  <a:srgbClr val="003891"/>
                </a:solidFill>
              </a:rPr>
              <a:t>State the problem.</a:t>
            </a:r>
          </a:p>
          <a:p>
            <a:pPr marL="342900" marR="0" indent="-342900">
              <a:spcBef>
                <a:spcPts val="0"/>
              </a:spcBef>
              <a:spcAft>
                <a:spcPts val="0"/>
              </a:spcAft>
              <a:buAutoNum type="arabicPeriod"/>
            </a:pPr>
            <a:r>
              <a:rPr lang="en-US" dirty="0">
                <a:solidFill>
                  <a:srgbClr val="003891"/>
                </a:solidFill>
              </a:rPr>
              <a:t>Describe the need for the project intervention, both on a technical and on financial side. </a:t>
            </a:r>
          </a:p>
          <a:p>
            <a:pPr marR="0">
              <a:spcBef>
                <a:spcPts val="0"/>
              </a:spcBef>
              <a:spcAft>
                <a:spcPts val="0"/>
              </a:spcAft>
            </a:pPr>
            <a:endParaRPr lang="en-US" dirty="0">
              <a:solidFill>
                <a:srgbClr val="003891"/>
              </a:solidFill>
            </a:endParaRPr>
          </a:p>
          <a:p>
            <a:pPr marR="0">
              <a:spcBef>
                <a:spcPts val="0"/>
              </a:spcBef>
              <a:spcAft>
                <a:spcPts val="0"/>
              </a:spcAft>
            </a:pPr>
            <a:r>
              <a:rPr lang="en-US" dirty="0">
                <a:solidFill>
                  <a:srgbClr val="003891"/>
                </a:solidFill>
              </a:rPr>
              <a:t>Lay out e.g. trends in urban development and/or disaster risk that require this intervention. Use background numbers if possible.</a:t>
            </a:r>
            <a:endParaRPr lang="en-US" dirty="0">
              <a:solidFill>
                <a:srgbClr val="003891"/>
              </a:solidFill>
              <a:effectLst/>
            </a:endParaRPr>
          </a:p>
          <a:p>
            <a:pPr marL="0" marR="0">
              <a:spcBef>
                <a:spcPts val="0"/>
              </a:spcBef>
              <a:spcAft>
                <a:spcPts val="0"/>
              </a:spcAft>
            </a:pPr>
            <a:endParaRPr lang="en-US" dirty="0">
              <a:solidFill>
                <a:srgbClr val="003891"/>
              </a:solidFill>
            </a:endParaRPr>
          </a:p>
          <a:p>
            <a:pPr marL="0" marR="0">
              <a:spcBef>
                <a:spcPts val="0"/>
              </a:spcBef>
              <a:spcAft>
                <a:spcPts val="0"/>
              </a:spcAft>
            </a:pPr>
            <a:r>
              <a:rPr lang="en-US" dirty="0">
                <a:solidFill>
                  <a:srgbClr val="003891"/>
                </a:solidFill>
              </a:rPr>
              <a:t>Be creative – give a short story if possible.</a:t>
            </a:r>
          </a:p>
          <a:p>
            <a:pPr marL="0" marR="0">
              <a:spcBef>
                <a:spcPts val="0"/>
              </a:spcBef>
              <a:spcAft>
                <a:spcPts val="0"/>
              </a:spcAft>
            </a:pPr>
            <a:endParaRPr lang="en-US" dirty="0">
              <a:solidFill>
                <a:srgbClr val="003891"/>
              </a:solidFill>
              <a:effectLst/>
            </a:endParaRPr>
          </a:p>
        </p:txBody>
      </p:sp>
      <p:sp>
        <p:nvSpPr>
          <p:cNvPr id="16" name="Rectangle 1">
            <a:extLst>
              <a:ext uri="{FF2B5EF4-FFF2-40B4-BE49-F238E27FC236}">
                <a16:creationId xmlns:a16="http://schemas.microsoft.com/office/drawing/2014/main" id="{3C9741D8-D3A8-4175-894C-A7D8FE28166E}"/>
              </a:ext>
            </a:extLst>
          </p:cNvPr>
          <p:cNvSpPr/>
          <p:nvPr/>
        </p:nvSpPr>
        <p:spPr>
          <a:xfrm>
            <a:off x="519106" y="1440485"/>
            <a:ext cx="5579596" cy="3293209"/>
          </a:xfrm>
          <a:prstGeom prst="rect">
            <a:avLst/>
          </a:prstGeom>
        </p:spPr>
        <p:txBody>
          <a:bodyPr wrap="square">
            <a:spAutoFit/>
          </a:bodyPr>
          <a:lstStyle/>
          <a:p>
            <a:pPr marL="0" marR="0">
              <a:spcBef>
                <a:spcPts val="0"/>
              </a:spcBef>
              <a:spcAft>
                <a:spcPts val="0"/>
              </a:spcAft>
            </a:pPr>
            <a:r>
              <a:rPr lang="en-US" b="1" dirty="0" err="1">
                <a:solidFill>
                  <a:srgbClr val="003891"/>
                </a:solidFill>
              </a:rPr>
              <a:t>Problemática</a:t>
            </a:r>
            <a:r>
              <a:rPr lang="en-US" b="1" dirty="0">
                <a:solidFill>
                  <a:srgbClr val="003891"/>
                </a:solidFill>
              </a:rPr>
              <a:t>:</a:t>
            </a:r>
          </a:p>
          <a:p>
            <a:pPr marR="0">
              <a:spcBef>
                <a:spcPts val="0"/>
              </a:spcBef>
              <a:spcAft>
                <a:spcPts val="0"/>
              </a:spcAft>
            </a:pPr>
            <a:r>
              <a:rPr lang="en-US" dirty="0" err="1">
                <a:solidFill>
                  <a:srgbClr val="003891"/>
                </a:solidFill>
              </a:rPr>
              <a:t>Comercio</a:t>
            </a:r>
            <a:r>
              <a:rPr lang="en-US" dirty="0">
                <a:solidFill>
                  <a:srgbClr val="003891"/>
                </a:solidFill>
              </a:rPr>
              <a:t> informal </a:t>
            </a:r>
            <a:r>
              <a:rPr lang="en-US" dirty="0" err="1">
                <a:solidFill>
                  <a:srgbClr val="003891"/>
                </a:solidFill>
              </a:rPr>
              <a:t>en</a:t>
            </a:r>
            <a:r>
              <a:rPr lang="en-US" dirty="0">
                <a:solidFill>
                  <a:srgbClr val="003891"/>
                </a:solidFill>
              </a:rPr>
              <a:t> las </a:t>
            </a:r>
            <a:r>
              <a:rPr lang="en-US" dirty="0" err="1">
                <a:solidFill>
                  <a:srgbClr val="003891"/>
                </a:solidFill>
              </a:rPr>
              <a:t>vías</a:t>
            </a:r>
            <a:r>
              <a:rPr lang="en-US" dirty="0">
                <a:solidFill>
                  <a:srgbClr val="003891"/>
                </a:solidFill>
              </a:rPr>
              <a:t> </a:t>
            </a:r>
            <a:r>
              <a:rPr lang="en-US" dirty="0" err="1">
                <a:solidFill>
                  <a:srgbClr val="003891"/>
                </a:solidFill>
              </a:rPr>
              <a:t>públicas</a:t>
            </a:r>
            <a:r>
              <a:rPr lang="en-US" dirty="0">
                <a:solidFill>
                  <a:srgbClr val="003891"/>
                </a:solidFill>
              </a:rPr>
              <a:t>, </a:t>
            </a:r>
            <a:r>
              <a:rPr lang="en-US" dirty="0" err="1">
                <a:solidFill>
                  <a:srgbClr val="003891"/>
                </a:solidFill>
              </a:rPr>
              <a:t>degradación</a:t>
            </a:r>
            <a:r>
              <a:rPr lang="en-US" dirty="0">
                <a:solidFill>
                  <a:srgbClr val="003891"/>
                </a:solidFill>
              </a:rPr>
              <a:t> y </a:t>
            </a:r>
            <a:r>
              <a:rPr lang="en-US" dirty="0" err="1">
                <a:solidFill>
                  <a:srgbClr val="003891"/>
                </a:solidFill>
              </a:rPr>
              <a:t>deterioro</a:t>
            </a:r>
            <a:r>
              <a:rPr lang="en-US" dirty="0">
                <a:solidFill>
                  <a:srgbClr val="003891"/>
                </a:solidFill>
              </a:rPr>
              <a:t> de </a:t>
            </a:r>
            <a:r>
              <a:rPr lang="en-US" dirty="0" err="1">
                <a:solidFill>
                  <a:srgbClr val="003891"/>
                </a:solidFill>
              </a:rPr>
              <a:t>los</a:t>
            </a:r>
            <a:r>
              <a:rPr lang="en-US" dirty="0">
                <a:solidFill>
                  <a:srgbClr val="003891"/>
                </a:solidFill>
              </a:rPr>
              <a:t> </a:t>
            </a:r>
            <a:r>
              <a:rPr lang="en-US" dirty="0" err="1">
                <a:solidFill>
                  <a:srgbClr val="003891"/>
                </a:solidFill>
              </a:rPr>
              <a:t>servicios</a:t>
            </a:r>
            <a:r>
              <a:rPr lang="en-US" dirty="0">
                <a:solidFill>
                  <a:srgbClr val="003891"/>
                </a:solidFill>
              </a:rPr>
              <a:t> y </a:t>
            </a:r>
            <a:r>
              <a:rPr lang="en-US" dirty="0" err="1">
                <a:solidFill>
                  <a:srgbClr val="003891"/>
                </a:solidFill>
              </a:rPr>
              <a:t>edificaciones</a:t>
            </a:r>
            <a:r>
              <a:rPr lang="en-US" dirty="0">
                <a:solidFill>
                  <a:srgbClr val="003891"/>
                </a:solidFill>
              </a:rPr>
              <a:t> de la zona, </a:t>
            </a:r>
            <a:r>
              <a:rPr lang="en-US" dirty="0" err="1">
                <a:solidFill>
                  <a:srgbClr val="003891"/>
                </a:solidFill>
              </a:rPr>
              <a:t>congestionamiento</a:t>
            </a:r>
            <a:r>
              <a:rPr lang="en-US" dirty="0">
                <a:solidFill>
                  <a:srgbClr val="003891"/>
                </a:solidFill>
              </a:rPr>
              <a:t> vehicular e </a:t>
            </a:r>
            <a:r>
              <a:rPr lang="en-US" dirty="0" err="1">
                <a:solidFill>
                  <a:srgbClr val="003891"/>
                </a:solidFill>
              </a:rPr>
              <a:t>inseguridad</a:t>
            </a:r>
            <a:r>
              <a:rPr lang="en-US" dirty="0">
                <a:solidFill>
                  <a:srgbClr val="003891"/>
                </a:solidFill>
              </a:rPr>
              <a:t> </a:t>
            </a:r>
            <a:r>
              <a:rPr lang="en-US" dirty="0" err="1">
                <a:solidFill>
                  <a:srgbClr val="003891"/>
                </a:solidFill>
              </a:rPr>
              <a:t>ciudadana</a:t>
            </a:r>
            <a:r>
              <a:rPr lang="en-US" dirty="0">
                <a:solidFill>
                  <a:srgbClr val="003891"/>
                </a:solidFill>
              </a:rPr>
              <a:t>.</a:t>
            </a:r>
          </a:p>
          <a:p>
            <a:pPr marR="0">
              <a:spcBef>
                <a:spcPts val="0"/>
              </a:spcBef>
              <a:spcAft>
                <a:spcPts val="0"/>
              </a:spcAft>
            </a:pPr>
            <a:endParaRPr lang="en-US" dirty="0">
              <a:solidFill>
                <a:srgbClr val="003891"/>
              </a:solidFill>
            </a:endParaRPr>
          </a:p>
          <a:p>
            <a:pPr marR="0">
              <a:spcBef>
                <a:spcPts val="0"/>
              </a:spcBef>
              <a:spcAft>
                <a:spcPts val="0"/>
              </a:spcAft>
            </a:pPr>
            <a:r>
              <a:rPr lang="en-US" b="1" dirty="0" err="1">
                <a:solidFill>
                  <a:srgbClr val="003891"/>
                </a:solidFill>
              </a:rPr>
              <a:t>Necesidad</a:t>
            </a:r>
            <a:r>
              <a:rPr lang="en-US" b="1" dirty="0">
                <a:solidFill>
                  <a:srgbClr val="003891"/>
                </a:solidFill>
              </a:rPr>
              <a:t>:</a:t>
            </a:r>
          </a:p>
          <a:p>
            <a:pPr marL="342900" marR="0" indent="-342900">
              <a:spcBef>
                <a:spcPts val="0"/>
              </a:spcBef>
              <a:spcAft>
                <a:spcPts val="0"/>
              </a:spcAft>
              <a:buAutoNum type="arabicPeriod"/>
            </a:pPr>
            <a:r>
              <a:rPr lang="en-US" dirty="0" err="1">
                <a:solidFill>
                  <a:srgbClr val="003891"/>
                </a:solidFill>
              </a:rPr>
              <a:t>Necesidad</a:t>
            </a:r>
            <a:r>
              <a:rPr lang="en-US" dirty="0">
                <a:solidFill>
                  <a:srgbClr val="003891"/>
                </a:solidFill>
              </a:rPr>
              <a:t> de </a:t>
            </a:r>
            <a:r>
              <a:rPr lang="en-US" dirty="0" err="1">
                <a:solidFill>
                  <a:srgbClr val="003891"/>
                </a:solidFill>
              </a:rPr>
              <a:t>despejar</a:t>
            </a:r>
            <a:r>
              <a:rPr lang="en-US" dirty="0">
                <a:solidFill>
                  <a:srgbClr val="003891"/>
                </a:solidFill>
              </a:rPr>
              <a:t> el </a:t>
            </a:r>
            <a:r>
              <a:rPr lang="en-US" dirty="0" err="1">
                <a:solidFill>
                  <a:srgbClr val="003891"/>
                </a:solidFill>
              </a:rPr>
              <a:t>área</a:t>
            </a:r>
            <a:r>
              <a:rPr lang="en-US" dirty="0">
                <a:solidFill>
                  <a:srgbClr val="003891"/>
                </a:solidFill>
              </a:rPr>
              <a:t> de </a:t>
            </a:r>
            <a:r>
              <a:rPr lang="en-US" dirty="0" err="1">
                <a:solidFill>
                  <a:srgbClr val="003891"/>
                </a:solidFill>
              </a:rPr>
              <a:t>los</a:t>
            </a:r>
            <a:r>
              <a:rPr lang="en-US" dirty="0">
                <a:solidFill>
                  <a:srgbClr val="003891"/>
                </a:solidFill>
              </a:rPr>
              <a:t> </a:t>
            </a:r>
            <a:r>
              <a:rPr lang="en-US" dirty="0" err="1">
                <a:solidFill>
                  <a:srgbClr val="003891"/>
                </a:solidFill>
              </a:rPr>
              <a:t>informales</a:t>
            </a:r>
            <a:r>
              <a:rPr lang="en-US" dirty="0">
                <a:solidFill>
                  <a:srgbClr val="003891"/>
                </a:solidFill>
              </a:rPr>
              <a:t> y </a:t>
            </a:r>
            <a:r>
              <a:rPr lang="en-US" dirty="0" err="1">
                <a:solidFill>
                  <a:srgbClr val="003891"/>
                </a:solidFill>
              </a:rPr>
              <a:t>recuperar</a:t>
            </a:r>
            <a:r>
              <a:rPr lang="en-US" dirty="0">
                <a:solidFill>
                  <a:srgbClr val="003891"/>
                </a:solidFill>
              </a:rPr>
              <a:t> el </a:t>
            </a:r>
            <a:r>
              <a:rPr lang="en-US" dirty="0" err="1">
                <a:solidFill>
                  <a:srgbClr val="003891"/>
                </a:solidFill>
              </a:rPr>
              <a:t>espacio</a:t>
            </a:r>
            <a:r>
              <a:rPr lang="en-US" dirty="0">
                <a:solidFill>
                  <a:srgbClr val="003891"/>
                </a:solidFill>
              </a:rPr>
              <a:t> </a:t>
            </a:r>
            <a:r>
              <a:rPr lang="en-US" dirty="0" err="1">
                <a:solidFill>
                  <a:srgbClr val="003891"/>
                </a:solidFill>
              </a:rPr>
              <a:t>público</a:t>
            </a:r>
            <a:r>
              <a:rPr lang="en-US" dirty="0">
                <a:solidFill>
                  <a:srgbClr val="003891"/>
                </a:solidFill>
              </a:rPr>
              <a:t>, </a:t>
            </a:r>
            <a:r>
              <a:rPr lang="en-US" dirty="0" err="1">
                <a:solidFill>
                  <a:srgbClr val="003891"/>
                </a:solidFill>
              </a:rPr>
              <a:t>readecuando</a:t>
            </a:r>
            <a:r>
              <a:rPr lang="en-US" dirty="0">
                <a:solidFill>
                  <a:srgbClr val="003891"/>
                </a:solidFill>
              </a:rPr>
              <a:t> </a:t>
            </a:r>
            <a:r>
              <a:rPr lang="en-US" dirty="0" err="1">
                <a:solidFill>
                  <a:srgbClr val="003891"/>
                </a:solidFill>
              </a:rPr>
              <a:t>los</a:t>
            </a:r>
            <a:r>
              <a:rPr lang="en-US" dirty="0">
                <a:solidFill>
                  <a:srgbClr val="003891"/>
                </a:solidFill>
              </a:rPr>
              <a:t> </a:t>
            </a:r>
            <a:r>
              <a:rPr lang="en-US" dirty="0" err="1">
                <a:solidFill>
                  <a:srgbClr val="003891"/>
                </a:solidFill>
              </a:rPr>
              <a:t>servicios</a:t>
            </a:r>
            <a:r>
              <a:rPr lang="en-US" dirty="0">
                <a:solidFill>
                  <a:srgbClr val="003891"/>
                </a:solidFill>
              </a:rPr>
              <a:t> </a:t>
            </a:r>
            <a:r>
              <a:rPr lang="en-US" dirty="0" err="1">
                <a:solidFill>
                  <a:srgbClr val="003891"/>
                </a:solidFill>
              </a:rPr>
              <a:t>mediante</a:t>
            </a:r>
            <a:r>
              <a:rPr lang="en-US" dirty="0">
                <a:solidFill>
                  <a:srgbClr val="003891"/>
                </a:solidFill>
              </a:rPr>
              <a:t> la </a:t>
            </a:r>
            <a:r>
              <a:rPr lang="en-US" dirty="0" err="1">
                <a:solidFill>
                  <a:srgbClr val="003891"/>
                </a:solidFill>
              </a:rPr>
              <a:t>revitalización</a:t>
            </a:r>
            <a:r>
              <a:rPr lang="en-US" dirty="0">
                <a:solidFill>
                  <a:srgbClr val="003891"/>
                </a:solidFill>
              </a:rPr>
              <a:t> y </a:t>
            </a:r>
            <a:r>
              <a:rPr lang="en-US" dirty="0" err="1">
                <a:solidFill>
                  <a:srgbClr val="003891"/>
                </a:solidFill>
              </a:rPr>
              <a:t>regeneración</a:t>
            </a:r>
            <a:r>
              <a:rPr lang="en-US" dirty="0">
                <a:solidFill>
                  <a:srgbClr val="003891"/>
                </a:solidFill>
              </a:rPr>
              <a:t> </a:t>
            </a:r>
            <a:r>
              <a:rPr lang="en-US" dirty="0" err="1">
                <a:solidFill>
                  <a:srgbClr val="003891"/>
                </a:solidFill>
              </a:rPr>
              <a:t>urbana</a:t>
            </a:r>
            <a:r>
              <a:rPr lang="en-US" dirty="0">
                <a:solidFill>
                  <a:srgbClr val="003891"/>
                </a:solidFill>
              </a:rPr>
              <a:t> con </a:t>
            </a:r>
            <a:r>
              <a:rPr lang="en-US" dirty="0" err="1">
                <a:solidFill>
                  <a:srgbClr val="003891"/>
                </a:solidFill>
              </a:rPr>
              <a:t>una</a:t>
            </a:r>
            <a:r>
              <a:rPr lang="en-US" dirty="0">
                <a:solidFill>
                  <a:srgbClr val="003891"/>
                </a:solidFill>
              </a:rPr>
              <a:t> </a:t>
            </a:r>
            <a:r>
              <a:rPr lang="en-US" dirty="0" err="1">
                <a:solidFill>
                  <a:srgbClr val="003891"/>
                </a:solidFill>
              </a:rPr>
              <a:t>normativa</a:t>
            </a:r>
            <a:r>
              <a:rPr lang="en-US" dirty="0">
                <a:solidFill>
                  <a:srgbClr val="003891"/>
                </a:solidFill>
              </a:rPr>
              <a:t> </a:t>
            </a:r>
            <a:r>
              <a:rPr lang="en-US" dirty="0" err="1">
                <a:solidFill>
                  <a:srgbClr val="003891"/>
                </a:solidFill>
              </a:rPr>
              <a:t>más</a:t>
            </a:r>
            <a:r>
              <a:rPr lang="en-US" dirty="0">
                <a:solidFill>
                  <a:srgbClr val="003891"/>
                </a:solidFill>
              </a:rPr>
              <a:t> flexible </a:t>
            </a:r>
            <a:r>
              <a:rPr lang="en-US" dirty="0" err="1">
                <a:solidFill>
                  <a:srgbClr val="003891"/>
                </a:solidFill>
              </a:rPr>
              <a:t>en</a:t>
            </a:r>
            <a:r>
              <a:rPr lang="en-US" dirty="0">
                <a:solidFill>
                  <a:srgbClr val="003891"/>
                </a:solidFill>
              </a:rPr>
              <a:t> el </a:t>
            </a:r>
            <a:r>
              <a:rPr lang="en-US" dirty="0" err="1">
                <a:solidFill>
                  <a:srgbClr val="003891"/>
                </a:solidFill>
              </a:rPr>
              <a:t>área</a:t>
            </a:r>
            <a:r>
              <a:rPr lang="en-US" dirty="0">
                <a:solidFill>
                  <a:srgbClr val="003891"/>
                </a:solidFill>
              </a:rPr>
              <a:t> de </a:t>
            </a:r>
            <a:r>
              <a:rPr lang="en-US" dirty="0" err="1">
                <a:solidFill>
                  <a:srgbClr val="003891"/>
                </a:solidFill>
              </a:rPr>
              <a:t>intervención</a:t>
            </a:r>
            <a:r>
              <a:rPr lang="en-US" dirty="0">
                <a:solidFill>
                  <a:srgbClr val="003891"/>
                </a:solidFill>
              </a:rPr>
              <a:t> que </a:t>
            </a:r>
            <a:r>
              <a:rPr lang="en-US" dirty="0" err="1">
                <a:solidFill>
                  <a:srgbClr val="003891"/>
                </a:solidFill>
              </a:rPr>
              <a:t>permita</a:t>
            </a:r>
            <a:r>
              <a:rPr lang="en-US" dirty="0">
                <a:solidFill>
                  <a:srgbClr val="003891"/>
                </a:solidFill>
              </a:rPr>
              <a:t> </a:t>
            </a:r>
            <a:r>
              <a:rPr lang="en-US" dirty="0" err="1">
                <a:solidFill>
                  <a:srgbClr val="003891"/>
                </a:solidFill>
              </a:rPr>
              <a:t>desarrollar</a:t>
            </a:r>
            <a:r>
              <a:rPr lang="en-US" dirty="0">
                <a:solidFill>
                  <a:srgbClr val="003891"/>
                </a:solidFill>
              </a:rPr>
              <a:t> </a:t>
            </a:r>
            <a:r>
              <a:rPr lang="en-US" dirty="0" err="1">
                <a:solidFill>
                  <a:srgbClr val="003891"/>
                </a:solidFill>
              </a:rPr>
              <a:t>proyectos</a:t>
            </a:r>
            <a:r>
              <a:rPr lang="en-US" dirty="0">
                <a:solidFill>
                  <a:srgbClr val="003891"/>
                </a:solidFill>
              </a:rPr>
              <a:t> </a:t>
            </a:r>
            <a:r>
              <a:rPr lang="en-US" dirty="0" err="1">
                <a:solidFill>
                  <a:srgbClr val="003891"/>
                </a:solidFill>
              </a:rPr>
              <a:t>privados</a:t>
            </a:r>
            <a:r>
              <a:rPr lang="en-US" dirty="0">
                <a:solidFill>
                  <a:srgbClr val="003891"/>
                </a:solidFill>
              </a:rPr>
              <a:t> de alto </a:t>
            </a:r>
            <a:r>
              <a:rPr lang="en-US" dirty="0" err="1">
                <a:solidFill>
                  <a:srgbClr val="003891"/>
                </a:solidFill>
              </a:rPr>
              <a:t>impacto</a:t>
            </a:r>
            <a:r>
              <a:rPr lang="en-US" dirty="0">
                <a:solidFill>
                  <a:srgbClr val="003891"/>
                </a:solidFill>
              </a:rPr>
              <a:t>. </a:t>
            </a:r>
          </a:p>
          <a:p>
            <a:pPr marL="342900" marR="0" indent="-342900">
              <a:spcBef>
                <a:spcPts val="0"/>
              </a:spcBef>
              <a:spcAft>
                <a:spcPts val="0"/>
              </a:spcAft>
              <a:buAutoNum type="arabicPeriod"/>
            </a:pPr>
            <a:r>
              <a:rPr lang="en-US" dirty="0" err="1">
                <a:solidFill>
                  <a:srgbClr val="003891"/>
                </a:solidFill>
              </a:rPr>
              <a:t>Mejoramiento</a:t>
            </a:r>
            <a:r>
              <a:rPr lang="en-US" dirty="0">
                <a:solidFill>
                  <a:srgbClr val="003891"/>
                </a:solidFill>
              </a:rPr>
              <a:t> del </a:t>
            </a:r>
            <a:r>
              <a:rPr lang="en-US" dirty="0" err="1">
                <a:solidFill>
                  <a:srgbClr val="003891"/>
                </a:solidFill>
              </a:rPr>
              <a:t>espacio</a:t>
            </a:r>
            <a:r>
              <a:rPr lang="en-US" dirty="0">
                <a:solidFill>
                  <a:srgbClr val="003891"/>
                </a:solidFill>
              </a:rPr>
              <a:t> </a:t>
            </a:r>
            <a:r>
              <a:rPr lang="en-US" dirty="0" err="1">
                <a:solidFill>
                  <a:srgbClr val="003891"/>
                </a:solidFill>
              </a:rPr>
              <a:t>público</a:t>
            </a:r>
            <a:r>
              <a:rPr lang="en-US" dirty="0">
                <a:solidFill>
                  <a:srgbClr val="003891"/>
                </a:solidFill>
              </a:rPr>
              <a:t>  (</a:t>
            </a:r>
            <a:r>
              <a:rPr lang="en-US" dirty="0" err="1">
                <a:solidFill>
                  <a:srgbClr val="003891"/>
                </a:solidFill>
              </a:rPr>
              <a:t>mobiliario</a:t>
            </a:r>
            <a:r>
              <a:rPr lang="en-US" dirty="0">
                <a:solidFill>
                  <a:srgbClr val="003891"/>
                </a:solidFill>
              </a:rPr>
              <a:t>, </a:t>
            </a:r>
            <a:r>
              <a:rPr lang="en-US" dirty="0" err="1">
                <a:solidFill>
                  <a:srgbClr val="003891"/>
                </a:solidFill>
              </a:rPr>
              <a:t>iluminación</a:t>
            </a:r>
            <a:r>
              <a:rPr lang="en-US" dirty="0">
                <a:solidFill>
                  <a:srgbClr val="003891"/>
                </a:solidFill>
              </a:rPr>
              <a:t>, </a:t>
            </a:r>
            <a:r>
              <a:rPr lang="en-US" dirty="0" err="1">
                <a:solidFill>
                  <a:srgbClr val="003891"/>
                </a:solidFill>
              </a:rPr>
              <a:t>movilidad</a:t>
            </a:r>
            <a:r>
              <a:rPr lang="en-US" dirty="0">
                <a:solidFill>
                  <a:srgbClr val="003891"/>
                </a:solidFill>
              </a:rPr>
              <a:t> </a:t>
            </a:r>
            <a:r>
              <a:rPr lang="en-US" dirty="0" err="1">
                <a:solidFill>
                  <a:srgbClr val="003891"/>
                </a:solidFill>
              </a:rPr>
              <a:t>urbana</a:t>
            </a:r>
            <a:r>
              <a:rPr lang="en-US" dirty="0">
                <a:solidFill>
                  <a:srgbClr val="003891"/>
                </a:solidFill>
              </a:rPr>
              <a:t>, </a:t>
            </a:r>
            <a:r>
              <a:rPr lang="en-US" dirty="0" err="1">
                <a:solidFill>
                  <a:srgbClr val="003891"/>
                </a:solidFill>
              </a:rPr>
              <a:t>arborización</a:t>
            </a:r>
            <a:r>
              <a:rPr lang="en-US" dirty="0">
                <a:solidFill>
                  <a:srgbClr val="003891"/>
                </a:solidFill>
              </a:rPr>
              <a:t>, </a:t>
            </a:r>
            <a:r>
              <a:rPr lang="en-US" dirty="0" err="1">
                <a:solidFill>
                  <a:srgbClr val="003891"/>
                </a:solidFill>
              </a:rPr>
              <a:t>reducción</a:t>
            </a:r>
            <a:r>
              <a:rPr lang="en-US" dirty="0">
                <a:solidFill>
                  <a:srgbClr val="003891"/>
                </a:solidFill>
              </a:rPr>
              <a:t> de </a:t>
            </a:r>
            <a:r>
              <a:rPr lang="en-US" dirty="0" err="1">
                <a:solidFill>
                  <a:srgbClr val="003891"/>
                </a:solidFill>
              </a:rPr>
              <a:t>riesgos</a:t>
            </a:r>
            <a:r>
              <a:rPr lang="en-US" dirty="0">
                <a:solidFill>
                  <a:srgbClr val="003891"/>
                </a:solidFill>
              </a:rPr>
              <a:t> </a:t>
            </a:r>
            <a:r>
              <a:rPr lang="en-US" dirty="0" err="1">
                <a:solidFill>
                  <a:srgbClr val="003891"/>
                </a:solidFill>
              </a:rPr>
              <a:t>ambientales</a:t>
            </a:r>
            <a:r>
              <a:rPr lang="en-US" dirty="0">
                <a:solidFill>
                  <a:srgbClr val="003891"/>
                </a:solidFill>
              </a:rPr>
              <a:t>)</a:t>
            </a:r>
          </a:p>
          <a:p>
            <a:pPr marL="342900" marR="0" indent="-342900">
              <a:spcBef>
                <a:spcPts val="0"/>
              </a:spcBef>
              <a:spcAft>
                <a:spcPts val="0"/>
              </a:spcAft>
              <a:buAutoNum type="arabicPeriod"/>
            </a:pPr>
            <a:r>
              <a:rPr lang="en-US" dirty="0" err="1">
                <a:solidFill>
                  <a:srgbClr val="003891"/>
                </a:solidFill>
              </a:rPr>
              <a:t>B</a:t>
            </a:r>
            <a:r>
              <a:rPr lang="en-US" dirty="0" err="1">
                <a:solidFill>
                  <a:srgbClr val="003891"/>
                </a:solidFill>
                <a:effectLst/>
              </a:rPr>
              <a:t>rindar</a:t>
            </a:r>
            <a:r>
              <a:rPr lang="en-US" dirty="0">
                <a:solidFill>
                  <a:srgbClr val="003891"/>
                </a:solidFill>
                <a:effectLst/>
              </a:rPr>
              <a:t> el </a:t>
            </a:r>
            <a:r>
              <a:rPr lang="en-US" dirty="0" err="1">
                <a:solidFill>
                  <a:srgbClr val="003891"/>
                </a:solidFill>
                <a:effectLst/>
              </a:rPr>
              <a:t>servicio</a:t>
            </a:r>
            <a:r>
              <a:rPr lang="en-US" dirty="0">
                <a:solidFill>
                  <a:srgbClr val="003891"/>
                </a:solidFill>
                <a:effectLst/>
              </a:rPr>
              <a:t> de </a:t>
            </a:r>
            <a:r>
              <a:rPr lang="en-US" dirty="0" err="1">
                <a:solidFill>
                  <a:srgbClr val="003891"/>
                </a:solidFill>
                <a:effectLst/>
              </a:rPr>
              <a:t>excelencia</a:t>
            </a:r>
            <a:r>
              <a:rPr lang="en-US" dirty="0">
                <a:solidFill>
                  <a:srgbClr val="003891"/>
                </a:solidFill>
                <a:effectLst/>
              </a:rPr>
              <a:t> al </a:t>
            </a:r>
            <a:r>
              <a:rPr lang="en-US" dirty="0" err="1">
                <a:solidFill>
                  <a:srgbClr val="003891"/>
                </a:solidFill>
                <a:effectLst/>
              </a:rPr>
              <a:t>usuario</a:t>
            </a:r>
            <a:endParaRPr lang="en-US" dirty="0">
              <a:solidFill>
                <a:srgbClr val="003891"/>
              </a:solidFill>
              <a:effectLst/>
            </a:endParaRPr>
          </a:p>
          <a:p>
            <a:pPr marL="0" marR="0">
              <a:spcBef>
                <a:spcPts val="0"/>
              </a:spcBef>
              <a:spcAft>
                <a:spcPts val="0"/>
              </a:spcAft>
            </a:pPr>
            <a:endParaRPr lang="en-US" dirty="0">
              <a:solidFill>
                <a:srgbClr val="003891"/>
              </a:solidFill>
            </a:endParaRPr>
          </a:p>
          <a:p>
            <a:pPr marL="0" marR="0">
              <a:spcBef>
                <a:spcPts val="0"/>
              </a:spcBef>
              <a:spcAft>
                <a:spcPts val="0"/>
              </a:spcAft>
            </a:pPr>
            <a:endParaRPr lang="en-US" dirty="0">
              <a:solidFill>
                <a:srgbClr val="003891"/>
              </a:solidFill>
              <a:effectLst/>
            </a:endParaRPr>
          </a:p>
        </p:txBody>
      </p:sp>
      <p:pic>
        <p:nvPicPr>
          <p:cNvPr id="17" name="Imagen 16"/>
          <p:cNvPicPr/>
          <p:nvPr/>
        </p:nvPicPr>
        <p:blipFill rotWithShape="1">
          <a:blip r:embed="rId3"/>
          <a:srcRect r="26872"/>
          <a:stretch/>
        </p:blipFill>
        <p:spPr bwMode="auto">
          <a:xfrm>
            <a:off x="6618391" y="2273785"/>
            <a:ext cx="2267178" cy="1223297"/>
          </a:xfrm>
          <a:prstGeom prst="rect">
            <a:avLst/>
          </a:prstGeom>
          <a:ln>
            <a:noFill/>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8" name="Imagen 17"/>
          <p:cNvPicPr/>
          <p:nvPr/>
        </p:nvPicPr>
        <p:blipFill>
          <a:blip r:embed="rId4" cstate="print">
            <a:extLst>
              <a:ext uri="{28A0092B-C50C-407E-A947-70E740481C1C}">
                <a14:useLocalDpi xmlns:a14="http://schemas.microsoft.com/office/drawing/2010/main" val="0"/>
              </a:ext>
            </a:extLst>
          </a:blip>
          <a:stretch>
            <a:fillRect/>
          </a:stretch>
        </p:blipFill>
        <p:spPr>
          <a:xfrm>
            <a:off x="6637888" y="388601"/>
            <a:ext cx="2247682" cy="1718598"/>
          </a:xfrm>
          <a:prstGeom prst="rect">
            <a:avLst/>
          </a:prstGeom>
        </p:spPr>
      </p:pic>
      <p:sp>
        <p:nvSpPr>
          <p:cNvPr id="19" name="Rectangle 1">
            <a:extLst>
              <a:ext uri="{FF2B5EF4-FFF2-40B4-BE49-F238E27FC236}">
                <a16:creationId xmlns:a16="http://schemas.microsoft.com/office/drawing/2014/main" id="{3C9741D8-D3A8-4175-894C-A7D8FE28166E}"/>
              </a:ext>
            </a:extLst>
          </p:cNvPr>
          <p:cNvSpPr/>
          <p:nvPr/>
        </p:nvSpPr>
        <p:spPr>
          <a:xfrm>
            <a:off x="-6029522" y="2668257"/>
            <a:ext cx="5579596" cy="3693319"/>
          </a:xfrm>
          <a:prstGeom prst="rect">
            <a:avLst/>
          </a:prstGeom>
        </p:spPr>
        <p:txBody>
          <a:bodyPr wrap="square">
            <a:spAutoFit/>
          </a:bodyPr>
          <a:lstStyle/>
          <a:p>
            <a:pPr marL="285750" lvl="0" indent="-285750">
              <a:buFont typeface="Arial" panose="020B0604020202020204" pitchFamily="34" charset="0"/>
              <a:buChar char="•"/>
            </a:pPr>
            <a:r>
              <a:rPr lang="es-BO" dirty="0"/>
              <a:t>Recuperación de los espacios Públicos</a:t>
            </a:r>
          </a:p>
          <a:p>
            <a:pPr marL="285750" lvl="0" indent="-285750">
              <a:buFont typeface="Arial" panose="020B0604020202020204" pitchFamily="34" charset="0"/>
              <a:buChar char="•"/>
            </a:pPr>
            <a:r>
              <a:rPr lang="es-BO" dirty="0"/>
              <a:t>Remodelación de las áreas de esparcimiento </a:t>
            </a:r>
          </a:p>
          <a:p>
            <a:pPr marL="285750" lvl="0" indent="-285750">
              <a:buFont typeface="Arial" panose="020B0604020202020204" pitchFamily="34" charset="0"/>
              <a:buChar char="•"/>
            </a:pPr>
            <a:r>
              <a:rPr lang="es-BO" dirty="0"/>
              <a:t>Dotación de mobiliario urbano acorde a su entorno </a:t>
            </a:r>
          </a:p>
          <a:p>
            <a:pPr marL="285750" lvl="0" indent="-285750">
              <a:buFont typeface="Arial" panose="020B0604020202020204" pitchFamily="34" charset="0"/>
              <a:buChar char="•"/>
            </a:pPr>
            <a:r>
              <a:rPr lang="es-BO" dirty="0"/>
              <a:t>Generación de nuevas vías de circulación para transporte alternativo</a:t>
            </a:r>
          </a:p>
          <a:p>
            <a:pPr marL="285750" lvl="0" indent="-285750">
              <a:buFont typeface="Arial" panose="020B0604020202020204" pitchFamily="34" charset="0"/>
              <a:buChar char="•"/>
            </a:pPr>
            <a:r>
              <a:rPr lang="es-BO" dirty="0"/>
              <a:t>Reducción de riesgos de incendio </a:t>
            </a:r>
          </a:p>
          <a:p>
            <a:pPr marL="285750" lvl="0" indent="-285750">
              <a:buFont typeface="Arial" panose="020B0604020202020204" pitchFamily="34" charset="0"/>
              <a:buChar char="•"/>
            </a:pPr>
            <a:r>
              <a:rPr lang="es-ES" dirty="0"/>
              <a:t>Realizar un circuito con 21 manzanas céntricas que tengan arte, iluminación moderna, atracción y proyección a futuro.</a:t>
            </a:r>
            <a:endParaRPr lang="es-BO" dirty="0"/>
          </a:p>
          <a:p>
            <a:pPr marL="285750" lvl="0" indent="-285750">
              <a:buFont typeface="Arial" panose="020B0604020202020204" pitchFamily="34" charset="0"/>
              <a:buChar char="•"/>
            </a:pPr>
            <a:r>
              <a:rPr lang="es-ES" dirty="0"/>
              <a:t>La nueva ciudad será inspirada en la tradición que recuerda la identidad de los cruceños, que incluye los árboles nativos, el tacú, la tinaja, las aves, la tambora. Para recuperar el centro comercial lleno de historia.</a:t>
            </a:r>
            <a:endParaRPr lang="es-BO" dirty="0"/>
          </a:p>
          <a:p>
            <a:pPr marL="285750" lvl="0" indent="-285750">
              <a:buFont typeface="Arial" panose="020B0604020202020204" pitchFamily="34" charset="0"/>
              <a:buChar char="•"/>
            </a:pPr>
            <a:r>
              <a:rPr lang="es-BO" dirty="0"/>
              <a:t>Reducción de actos vandálicos, ofreciendo un lugar iluminado, ordenado y con sistemas de seguridad necesario. </a:t>
            </a:r>
          </a:p>
          <a:p>
            <a:pPr marL="285750" indent="-285750">
              <a:buFont typeface="Arial" panose="020B0604020202020204" pitchFamily="34" charset="0"/>
              <a:buChar char="•"/>
            </a:pPr>
            <a:r>
              <a:rPr lang="es-BO" dirty="0"/>
              <a:t>Gestionar el desarrollo urbano sostenible que conlleve a </a:t>
            </a:r>
            <a:r>
              <a:rPr lang="es-ES" dirty="0"/>
              <a:t>optimizar y mejorar la calidad de vida de los habitantes de la ciudad de Santa Cruz de la Sierra, mediante la reducción de la exposición a los riesgos naturales y ambientales.</a:t>
            </a:r>
            <a:endParaRPr lang="en-US" dirty="0">
              <a:solidFill>
                <a:srgbClr val="003891"/>
              </a:solidFill>
            </a:endParaRPr>
          </a:p>
          <a:p>
            <a:pPr marL="0" marR="0">
              <a:spcBef>
                <a:spcPts val="0"/>
              </a:spcBef>
              <a:spcAft>
                <a:spcPts val="0"/>
              </a:spcAft>
            </a:pPr>
            <a:endParaRPr lang="en-US" dirty="0">
              <a:solidFill>
                <a:srgbClr val="003891"/>
              </a:solidFill>
              <a:effectLst/>
            </a:endParaRPr>
          </a:p>
        </p:txBody>
      </p:sp>
      <p:sp>
        <p:nvSpPr>
          <p:cNvPr id="11" name="TextBox 3">
            <a:extLst>
              <a:ext uri="{FF2B5EF4-FFF2-40B4-BE49-F238E27FC236}">
                <a16:creationId xmlns:a16="http://schemas.microsoft.com/office/drawing/2014/main" id="{4E16968E-0798-46A2-BD2A-CF7AE0AC60B9}"/>
              </a:ext>
            </a:extLst>
          </p:cNvPr>
          <p:cNvSpPr txBox="1"/>
          <p:nvPr/>
        </p:nvSpPr>
        <p:spPr>
          <a:xfrm>
            <a:off x="695286" y="236822"/>
            <a:ext cx="5270942" cy="523220"/>
          </a:xfrm>
          <a:prstGeom prst="rect">
            <a:avLst/>
          </a:prstGeom>
          <a:noFill/>
        </p:spPr>
        <p:txBody>
          <a:bodyPr wrap="square" rtlCol="0">
            <a:spAutoFit/>
          </a:bodyPr>
          <a:lstStyle/>
          <a:p>
            <a:pPr marL="0" marR="0" lvl="0" indent="0" algn="ctr" defTabSz="684213"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Santa Cruz de la Sierra</a:t>
            </a:r>
          </a:p>
        </p:txBody>
      </p:sp>
      <p:sp>
        <p:nvSpPr>
          <p:cNvPr id="12" name="TextBox 5">
            <a:extLst>
              <a:ext uri="{FF2B5EF4-FFF2-40B4-BE49-F238E27FC236}">
                <a16:creationId xmlns:a16="http://schemas.microsoft.com/office/drawing/2014/main" id="{03CC3623-1134-49D6-9DD9-2F17E0D545CD}"/>
              </a:ext>
            </a:extLst>
          </p:cNvPr>
          <p:cNvSpPr txBox="1"/>
          <p:nvPr/>
        </p:nvSpPr>
        <p:spPr>
          <a:xfrm>
            <a:off x="1691720" y="695895"/>
            <a:ext cx="3278075" cy="492443"/>
          </a:xfrm>
          <a:prstGeom prst="rect">
            <a:avLst/>
          </a:prstGeom>
          <a:noFill/>
        </p:spPr>
        <p:txBody>
          <a:bodyPr wrap="square" rtlCol="0">
            <a:spAutoFit/>
          </a:bodyPr>
          <a:lstStyle/>
          <a:p>
            <a:pPr marL="0" marR="0" lvl="0" indent="0" algn="ctr" defTabSz="684213" rtl="0" eaLnBrk="0" fontAlgn="base" latinLnBrk="0" hangingPunct="0">
              <a:lnSpc>
                <a:spcPct val="100000"/>
              </a:lnSpc>
              <a:spcBef>
                <a:spcPct val="0"/>
              </a:spcBef>
              <a:spcAft>
                <a:spcPct val="0"/>
              </a:spcAft>
              <a:buClrTx/>
              <a:buSzTx/>
              <a:buFontTx/>
              <a:buNone/>
              <a:tabLst/>
              <a:defRPr/>
            </a:pPr>
            <a:r>
              <a:rPr lang="en-US" b="1" noProof="0" dirty="0" err="1">
                <a:solidFill>
                  <a:srgbClr val="E7E6E6">
                    <a:lumMod val="50000"/>
                  </a:srgbClr>
                </a:solidFill>
              </a:rPr>
              <a:t>Inversión</a:t>
            </a:r>
            <a:r>
              <a:rPr lang="en-US" b="1" noProof="0" dirty="0">
                <a:solidFill>
                  <a:srgbClr val="E7E6E6">
                    <a:lumMod val="50000"/>
                  </a:srgbClr>
                </a:solidFill>
              </a:rPr>
              <a:t> </a:t>
            </a:r>
            <a:r>
              <a:rPr lang="en-US" b="1" noProof="0" dirty="0" err="1">
                <a:solidFill>
                  <a:srgbClr val="E7E6E6">
                    <a:lumMod val="50000"/>
                  </a:srgbClr>
                </a:solidFill>
              </a:rPr>
              <a:t>inmobilaria</a:t>
            </a:r>
            <a:r>
              <a:rPr lang="en-US" b="1" noProof="0" dirty="0">
                <a:solidFill>
                  <a:srgbClr val="E7E6E6">
                    <a:lumMod val="50000"/>
                  </a:srgbClr>
                </a:solidFill>
              </a:rPr>
              <a:t> </a:t>
            </a:r>
            <a:r>
              <a:rPr lang="en-US" b="1" noProof="0" dirty="0" err="1">
                <a:solidFill>
                  <a:srgbClr val="E7E6E6">
                    <a:lumMod val="50000"/>
                  </a:srgbClr>
                </a:solidFill>
              </a:rPr>
              <a:t>entorno</a:t>
            </a:r>
            <a:r>
              <a:rPr lang="en-US" b="1" noProof="0" dirty="0">
                <a:solidFill>
                  <a:srgbClr val="E7E6E6">
                    <a:lumMod val="50000"/>
                  </a:srgbClr>
                </a:solidFill>
              </a:rPr>
              <a:t> al </a:t>
            </a:r>
            <a:r>
              <a:rPr lang="en-US" b="1" noProof="0" dirty="0" err="1">
                <a:solidFill>
                  <a:srgbClr val="E7E6E6">
                    <a:lumMod val="50000"/>
                  </a:srgbClr>
                </a:solidFill>
              </a:rPr>
              <a:t>Parque</a:t>
            </a:r>
            <a:r>
              <a:rPr lang="en-US" b="1" noProof="0" dirty="0">
                <a:solidFill>
                  <a:srgbClr val="E7E6E6">
                    <a:lumMod val="50000"/>
                  </a:srgbClr>
                </a:solidFill>
              </a:rPr>
              <a:t> “El </a:t>
            </a:r>
            <a:r>
              <a:rPr lang="en-US" b="1" noProof="0" dirty="0" err="1">
                <a:solidFill>
                  <a:srgbClr val="E7E6E6">
                    <a:lumMod val="50000"/>
                  </a:srgbClr>
                </a:solidFill>
              </a:rPr>
              <a:t>Arenal</a:t>
            </a:r>
            <a:r>
              <a:rPr lang="en-US" b="1" noProof="0" dirty="0">
                <a:solidFill>
                  <a:srgbClr val="E7E6E6">
                    <a:lumMod val="50000"/>
                  </a:srgbClr>
                </a:solidFill>
              </a:rPr>
              <a:t>”</a:t>
            </a:r>
            <a:endParaRPr kumimoji="0" lang="en-US" sz="1300" b="1" i="0" u="none" strike="noStrike" kern="1200" cap="none" spc="0" normalizeH="0" baseline="0" noProof="0" dirty="0">
              <a:ln>
                <a:noFill/>
              </a:ln>
              <a:solidFill>
                <a:srgbClr val="E7E6E6">
                  <a:lumMod val="50000"/>
                </a:srgbClr>
              </a:solidFill>
              <a:effectLst/>
              <a:uLnTx/>
              <a:uFillTx/>
            </a:endParaRPr>
          </a:p>
        </p:txBody>
      </p:sp>
      <p:cxnSp>
        <p:nvCxnSpPr>
          <p:cNvPr id="14" name="Straight Connector 2">
            <a:extLst>
              <a:ext uri="{FF2B5EF4-FFF2-40B4-BE49-F238E27FC236}">
                <a16:creationId xmlns:a16="http://schemas.microsoft.com/office/drawing/2014/main" id="{987D7F64-F57A-4356-BF0F-64F3C8DDBF9A}"/>
              </a:ext>
            </a:extLst>
          </p:cNvPr>
          <p:cNvCxnSpPr>
            <a:cxnSpLocks/>
          </p:cNvCxnSpPr>
          <p:nvPr/>
        </p:nvCxnSpPr>
        <p:spPr>
          <a:xfrm>
            <a:off x="2391605" y="695895"/>
            <a:ext cx="1750513" cy="0"/>
          </a:xfrm>
          <a:prstGeom prst="line">
            <a:avLst/>
          </a:prstGeom>
          <a:ln w="38100">
            <a:solidFill>
              <a:schemeClr val="bg2">
                <a:lumMod val="50000"/>
              </a:schemeClr>
            </a:solidFill>
          </a:ln>
        </p:spPr>
        <p:style>
          <a:lnRef idx="1">
            <a:schemeClr val="dk1"/>
          </a:lnRef>
          <a:fillRef idx="0">
            <a:schemeClr val="dk1"/>
          </a:fillRef>
          <a:effectRef idx="0">
            <a:schemeClr val="dk1"/>
          </a:effectRef>
          <a:fontRef idx="minor">
            <a:schemeClr val="tx1"/>
          </a:fontRef>
        </p:style>
      </p:cxnSp>
      <p:pic>
        <p:nvPicPr>
          <p:cNvPr id="15" name="Imagen 14" descr="G:\sheriko fotos\los pozos\DJI_0034.JPG"/>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6594693" y="3663668"/>
            <a:ext cx="2290876" cy="1285386"/>
          </a:xfrm>
          <a:prstGeom prst="rect">
            <a:avLst/>
          </a:prstGeom>
          <a:noFill/>
          <a:ln>
            <a:noFill/>
          </a:ln>
        </p:spPr>
      </p:pic>
    </p:spTree>
    <p:extLst>
      <p:ext uri="{BB962C8B-B14F-4D97-AF65-F5344CB8AC3E}">
        <p14:creationId xmlns:p14="http://schemas.microsoft.com/office/powerpoint/2010/main" val="410148037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6070" y="1647411"/>
            <a:ext cx="3704959" cy="2639183"/>
          </a:xfrm>
          <a:prstGeom prst="rect">
            <a:avLst/>
          </a:prstGeom>
        </p:spPr>
      </p:pic>
      <p:sp>
        <p:nvSpPr>
          <p:cNvPr id="19" name="Rectangle 1">
            <a:extLst>
              <a:ext uri="{FF2B5EF4-FFF2-40B4-BE49-F238E27FC236}">
                <a16:creationId xmlns:a16="http://schemas.microsoft.com/office/drawing/2014/main" id="{3C9741D8-D3A8-4175-894C-A7D8FE28166E}"/>
              </a:ext>
            </a:extLst>
          </p:cNvPr>
          <p:cNvSpPr/>
          <p:nvPr/>
        </p:nvSpPr>
        <p:spPr>
          <a:xfrm>
            <a:off x="626437" y="1848319"/>
            <a:ext cx="3974592" cy="2492990"/>
          </a:xfrm>
          <a:prstGeom prst="rect">
            <a:avLst/>
          </a:prstGeom>
        </p:spPr>
        <p:txBody>
          <a:bodyPr wrap="square">
            <a:spAutoFit/>
          </a:bodyPr>
          <a:lstStyle/>
          <a:p>
            <a:pPr marL="0" marR="0">
              <a:spcBef>
                <a:spcPts val="0"/>
              </a:spcBef>
              <a:spcAft>
                <a:spcPts val="0"/>
              </a:spcAft>
            </a:pPr>
            <a:endParaRPr lang="en-US" dirty="0">
              <a:solidFill>
                <a:schemeClr val="accent1">
                  <a:lumMod val="75000"/>
                </a:schemeClr>
              </a:solidFill>
            </a:endParaRPr>
          </a:p>
          <a:p>
            <a:pPr marL="342900" marR="0" indent="-342900">
              <a:spcBef>
                <a:spcPts val="0"/>
              </a:spcBef>
              <a:spcAft>
                <a:spcPts val="0"/>
              </a:spcAft>
              <a:buAutoNum type="arabicPeriod"/>
            </a:pPr>
            <a:r>
              <a:rPr lang="es-BO" dirty="0">
                <a:solidFill>
                  <a:schemeClr val="accent1">
                    <a:lumMod val="75000"/>
                  </a:schemeClr>
                </a:solidFill>
              </a:rPr>
              <a:t>A través de la inversión privada queremos mejorar las condiciones comerciales del entorno inmediato al Parque “El Arenal” y el Mercado “Los Pozos” para completar la revitalización de forma integral .</a:t>
            </a:r>
          </a:p>
          <a:p>
            <a:pPr marL="342900" marR="0" indent="-342900">
              <a:spcBef>
                <a:spcPts val="0"/>
              </a:spcBef>
              <a:spcAft>
                <a:spcPts val="0"/>
              </a:spcAft>
              <a:buAutoNum type="arabicPeriod"/>
            </a:pPr>
            <a:r>
              <a:rPr lang="es-BO" dirty="0">
                <a:solidFill>
                  <a:schemeClr val="accent1">
                    <a:lumMod val="75000"/>
                  </a:schemeClr>
                </a:solidFill>
              </a:rPr>
              <a:t>Para esto el municipio se encuentra interviniendo ampliando los espacios adyacentes al mercado los pozos y el Parque El Arenal, que forman parte del patrimonio histórico, cultural y turístico de la ciudad.</a:t>
            </a:r>
            <a:endParaRPr lang="en-US" dirty="0">
              <a:solidFill>
                <a:schemeClr val="accent1">
                  <a:lumMod val="75000"/>
                </a:schemeClr>
              </a:solidFill>
            </a:endParaRPr>
          </a:p>
          <a:p>
            <a:pPr marL="0" marR="0">
              <a:spcBef>
                <a:spcPts val="0"/>
              </a:spcBef>
              <a:spcAft>
                <a:spcPts val="0"/>
              </a:spcAft>
            </a:pPr>
            <a:endParaRPr lang="en-US" dirty="0">
              <a:solidFill>
                <a:schemeClr val="accent1">
                  <a:lumMod val="75000"/>
                </a:schemeClr>
              </a:solidFill>
            </a:endParaRPr>
          </a:p>
        </p:txBody>
      </p:sp>
      <p:sp>
        <p:nvSpPr>
          <p:cNvPr id="12" name="TextBox 3">
            <a:extLst>
              <a:ext uri="{FF2B5EF4-FFF2-40B4-BE49-F238E27FC236}">
                <a16:creationId xmlns:a16="http://schemas.microsoft.com/office/drawing/2014/main" id="{4E16968E-0798-46A2-BD2A-CF7AE0AC60B9}"/>
              </a:ext>
            </a:extLst>
          </p:cNvPr>
          <p:cNvSpPr txBox="1"/>
          <p:nvPr/>
        </p:nvSpPr>
        <p:spPr>
          <a:xfrm>
            <a:off x="2162874" y="236822"/>
            <a:ext cx="5270942" cy="523220"/>
          </a:xfrm>
          <a:prstGeom prst="rect">
            <a:avLst/>
          </a:prstGeom>
          <a:noFill/>
        </p:spPr>
        <p:txBody>
          <a:bodyPr wrap="square" rtlCol="0">
            <a:spAutoFit/>
          </a:bodyPr>
          <a:lstStyle/>
          <a:p>
            <a:pPr marL="0" marR="0" lvl="0" indent="0" algn="ctr" defTabSz="684213"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Santa Cruz de la Sierra</a:t>
            </a:r>
          </a:p>
        </p:txBody>
      </p:sp>
      <p:sp>
        <p:nvSpPr>
          <p:cNvPr id="13" name="TextBox 5">
            <a:extLst>
              <a:ext uri="{FF2B5EF4-FFF2-40B4-BE49-F238E27FC236}">
                <a16:creationId xmlns:a16="http://schemas.microsoft.com/office/drawing/2014/main" id="{03CC3623-1134-49D6-9DD9-2F17E0D545CD}"/>
              </a:ext>
            </a:extLst>
          </p:cNvPr>
          <p:cNvSpPr txBox="1"/>
          <p:nvPr/>
        </p:nvSpPr>
        <p:spPr>
          <a:xfrm>
            <a:off x="3159308" y="695895"/>
            <a:ext cx="3278075" cy="492443"/>
          </a:xfrm>
          <a:prstGeom prst="rect">
            <a:avLst/>
          </a:prstGeom>
          <a:noFill/>
        </p:spPr>
        <p:txBody>
          <a:bodyPr wrap="square" rtlCol="0">
            <a:spAutoFit/>
          </a:bodyPr>
          <a:lstStyle/>
          <a:p>
            <a:pPr marL="0" marR="0" lvl="0" indent="0" algn="ctr" defTabSz="684213" rtl="0" eaLnBrk="0" fontAlgn="base" latinLnBrk="0" hangingPunct="0">
              <a:lnSpc>
                <a:spcPct val="100000"/>
              </a:lnSpc>
              <a:spcBef>
                <a:spcPct val="0"/>
              </a:spcBef>
              <a:spcAft>
                <a:spcPct val="0"/>
              </a:spcAft>
              <a:buClrTx/>
              <a:buSzTx/>
              <a:buFontTx/>
              <a:buNone/>
              <a:tabLst/>
              <a:defRPr/>
            </a:pPr>
            <a:r>
              <a:rPr lang="en-US" b="1" noProof="0" dirty="0" err="1">
                <a:solidFill>
                  <a:srgbClr val="E7E6E6">
                    <a:lumMod val="50000"/>
                  </a:srgbClr>
                </a:solidFill>
              </a:rPr>
              <a:t>Inversión</a:t>
            </a:r>
            <a:r>
              <a:rPr lang="en-US" b="1" noProof="0" dirty="0">
                <a:solidFill>
                  <a:srgbClr val="E7E6E6">
                    <a:lumMod val="50000"/>
                  </a:srgbClr>
                </a:solidFill>
              </a:rPr>
              <a:t> </a:t>
            </a:r>
            <a:r>
              <a:rPr lang="en-US" b="1" noProof="0" dirty="0" err="1">
                <a:solidFill>
                  <a:srgbClr val="E7E6E6">
                    <a:lumMod val="50000"/>
                  </a:srgbClr>
                </a:solidFill>
              </a:rPr>
              <a:t>inmobilaria</a:t>
            </a:r>
            <a:r>
              <a:rPr lang="en-US" b="1" noProof="0" dirty="0">
                <a:solidFill>
                  <a:srgbClr val="E7E6E6">
                    <a:lumMod val="50000"/>
                  </a:srgbClr>
                </a:solidFill>
              </a:rPr>
              <a:t> </a:t>
            </a:r>
            <a:r>
              <a:rPr lang="en-US" b="1" noProof="0" dirty="0" err="1">
                <a:solidFill>
                  <a:srgbClr val="E7E6E6">
                    <a:lumMod val="50000"/>
                  </a:srgbClr>
                </a:solidFill>
              </a:rPr>
              <a:t>entorno</a:t>
            </a:r>
            <a:r>
              <a:rPr lang="en-US" b="1" noProof="0" dirty="0">
                <a:solidFill>
                  <a:srgbClr val="E7E6E6">
                    <a:lumMod val="50000"/>
                  </a:srgbClr>
                </a:solidFill>
              </a:rPr>
              <a:t> al </a:t>
            </a:r>
            <a:r>
              <a:rPr lang="en-US" b="1" noProof="0" dirty="0" err="1">
                <a:solidFill>
                  <a:srgbClr val="E7E6E6">
                    <a:lumMod val="50000"/>
                  </a:srgbClr>
                </a:solidFill>
              </a:rPr>
              <a:t>Parque</a:t>
            </a:r>
            <a:r>
              <a:rPr lang="en-US" b="1" noProof="0" dirty="0">
                <a:solidFill>
                  <a:srgbClr val="E7E6E6">
                    <a:lumMod val="50000"/>
                  </a:srgbClr>
                </a:solidFill>
              </a:rPr>
              <a:t> “El </a:t>
            </a:r>
            <a:r>
              <a:rPr lang="en-US" b="1" noProof="0" dirty="0" err="1">
                <a:solidFill>
                  <a:srgbClr val="E7E6E6">
                    <a:lumMod val="50000"/>
                  </a:srgbClr>
                </a:solidFill>
              </a:rPr>
              <a:t>Arenal</a:t>
            </a:r>
            <a:r>
              <a:rPr lang="en-US" b="1" noProof="0" dirty="0">
                <a:solidFill>
                  <a:srgbClr val="E7E6E6">
                    <a:lumMod val="50000"/>
                  </a:srgbClr>
                </a:solidFill>
              </a:rPr>
              <a:t>”</a:t>
            </a:r>
            <a:endParaRPr kumimoji="0" lang="en-US" sz="1300" b="1" i="0" u="none" strike="noStrike" kern="1200" cap="none" spc="0" normalizeH="0" baseline="0" noProof="0" dirty="0">
              <a:ln>
                <a:noFill/>
              </a:ln>
              <a:solidFill>
                <a:srgbClr val="E7E6E6">
                  <a:lumMod val="50000"/>
                </a:srgbClr>
              </a:solidFill>
              <a:effectLst/>
              <a:uLnTx/>
              <a:uFillTx/>
            </a:endParaRPr>
          </a:p>
        </p:txBody>
      </p:sp>
      <p:cxnSp>
        <p:nvCxnSpPr>
          <p:cNvPr id="14" name="Straight Connector 2">
            <a:extLst>
              <a:ext uri="{FF2B5EF4-FFF2-40B4-BE49-F238E27FC236}">
                <a16:creationId xmlns:a16="http://schemas.microsoft.com/office/drawing/2014/main" id="{987D7F64-F57A-4356-BF0F-64F3C8DDBF9A}"/>
              </a:ext>
            </a:extLst>
          </p:cNvPr>
          <p:cNvCxnSpPr>
            <a:cxnSpLocks/>
          </p:cNvCxnSpPr>
          <p:nvPr/>
        </p:nvCxnSpPr>
        <p:spPr>
          <a:xfrm>
            <a:off x="3859193" y="695895"/>
            <a:ext cx="1750513" cy="0"/>
          </a:xfrm>
          <a:prstGeom prst="line">
            <a:avLst/>
          </a:prstGeom>
          <a:ln w="3810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4" name="Conector recto de flecha 3"/>
          <p:cNvCxnSpPr>
            <a:stCxn id="8" idx="0"/>
          </p:cNvCxnSpPr>
          <p:nvPr/>
        </p:nvCxnSpPr>
        <p:spPr>
          <a:xfrm>
            <a:off x="6261100" y="2979294"/>
            <a:ext cx="0" cy="192792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a:endCxn id="20" idx="0"/>
          </p:cNvCxnSpPr>
          <p:nvPr/>
        </p:nvCxnSpPr>
        <p:spPr>
          <a:xfrm flipH="1">
            <a:off x="8327008" y="3543300"/>
            <a:ext cx="67692" cy="136392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8" name="Rectangle 1">
            <a:extLst>
              <a:ext uri="{FF2B5EF4-FFF2-40B4-BE49-F238E27FC236}">
                <a16:creationId xmlns:a16="http://schemas.microsoft.com/office/drawing/2014/main" id="{3C9741D8-D3A8-4175-894C-A7D8FE28166E}"/>
              </a:ext>
            </a:extLst>
          </p:cNvPr>
          <p:cNvSpPr/>
          <p:nvPr/>
        </p:nvSpPr>
        <p:spPr>
          <a:xfrm>
            <a:off x="5616309" y="4907223"/>
            <a:ext cx="1419491" cy="261610"/>
          </a:xfrm>
          <a:prstGeom prst="rect">
            <a:avLst/>
          </a:prstGeom>
        </p:spPr>
        <p:txBody>
          <a:bodyPr wrap="square">
            <a:spAutoFit/>
          </a:bodyPr>
          <a:lstStyle/>
          <a:p>
            <a:pPr marL="0" marR="0">
              <a:spcBef>
                <a:spcPts val="0"/>
              </a:spcBef>
              <a:spcAft>
                <a:spcPts val="0"/>
              </a:spcAft>
            </a:pPr>
            <a:r>
              <a:rPr lang="en-US" sz="1100" b="1" dirty="0" err="1">
                <a:solidFill>
                  <a:schemeClr val="accent1">
                    <a:lumMod val="75000"/>
                  </a:schemeClr>
                </a:solidFill>
              </a:rPr>
              <a:t>Parque</a:t>
            </a:r>
            <a:r>
              <a:rPr lang="en-US" sz="1100" b="1" dirty="0">
                <a:solidFill>
                  <a:schemeClr val="accent1">
                    <a:lumMod val="75000"/>
                  </a:schemeClr>
                </a:solidFill>
              </a:rPr>
              <a:t> El </a:t>
            </a:r>
            <a:r>
              <a:rPr lang="en-US" sz="1100" b="1" dirty="0" err="1">
                <a:solidFill>
                  <a:schemeClr val="accent1">
                    <a:lumMod val="75000"/>
                  </a:schemeClr>
                </a:solidFill>
              </a:rPr>
              <a:t>Arenal</a:t>
            </a:r>
            <a:endParaRPr lang="en-US" sz="1100" b="1" dirty="0">
              <a:solidFill>
                <a:schemeClr val="accent1">
                  <a:lumMod val="75000"/>
                </a:schemeClr>
              </a:solidFill>
            </a:endParaRPr>
          </a:p>
        </p:txBody>
      </p:sp>
      <p:sp>
        <p:nvSpPr>
          <p:cNvPr id="20" name="Rectangle 1">
            <a:extLst>
              <a:ext uri="{FF2B5EF4-FFF2-40B4-BE49-F238E27FC236}">
                <a16:creationId xmlns:a16="http://schemas.microsoft.com/office/drawing/2014/main" id="{3C9741D8-D3A8-4175-894C-A7D8FE28166E}"/>
              </a:ext>
            </a:extLst>
          </p:cNvPr>
          <p:cNvSpPr/>
          <p:nvPr/>
        </p:nvSpPr>
        <p:spPr>
          <a:xfrm>
            <a:off x="7510016" y="4907223"/>
            <a:ext cx="1633984" cy="261610"/>
          </a:xfrm>
          <a:prstGeom prst="rect">
            <a:avLst/>
          </a:prstGeom>
        </p:spPr>
        <p:txBody>
          <a:bodyPr wrap="square">
            <a:spAutoFit/>
          </a:bodyPr>
          <a:lstStyle/>
          <a:p>
            <a:pPr marL="0" marR="0">
              <a:spcBef>
                <a:spcPts val="0"/>
              </a:spcBef>
              <a:spcAft>
                <a:spcPts val="0"/>
              </a:spcAft>
            </a:pPr>
            <a:r>
              <a:rPr lang="en-US" sz="1100" b="1" dirty="0">
                <a:solidFill>
                  <a:schemeClr val="accent1">
                    <a:lumMod val="75000"/>
                  </a:schemeClr>
                </a:solidFill>
              </a:rPr>
              <a:t>Mercado Los </a:t>
            </a:r>
            <a:r>
              <a:rPr lang="en-US" sz="1100" b="1" dirty="0" err="1">
                <a:solidFill>
                  <a:schemeClr val="accent1">
                    <a:lumMod val="75000"/>
                  </a:schemeClr>
                </a:solidFill>
              </a:rPr>
              <a:t>Pozos</a:t>
            </a:r>
            <a:endParaRPr lang="en-US" sz="1100" b="1" dirty="0">
              <a:solidFill>
                <a:schemeClr val="accent1">
                  <a:lumMod val="75000"/>
                </a:schemeClr>
              </a:solidFill>
            </a:endParaRPr>
          </a:p>
        </p:txBody>
      </p:sp>
      <p:sp>
        <p:nvSpPr>
          <p:cNvPr id="8" name="Elipse 7"/>
          <p:cNvSpPr/>
          <p:nvPr/>
        </p:nvSpPr>
        <p:spPr>
          <a:xfrm>
            <a:off x="6210300" y="2979294"/>
            <a:ext cx="101600" cy="10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21" name="Elipse 20"/>
          <p:cNvSpPr/>
          <p:nvPr/>
        </p:nvSpPr>
        <p:spPr>
          <a:xfrm>
            <a:off x="8355509" y="3507790"/>
            <a:ext cx="92364" cy="10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Tree>
    <p:extLst>
      <p:ext uri="{BB962C8B-B14F-4D97-AF65-F5344CB8AC3E}">
        <p14:creationId xmlns:p14="http://schemas.microsoft.com/office/powerpoint/2010/main" val="119267009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a:blip r:embed="rId2" cstate="hqprint">
            <a:extLst>
              <a:ext uri="{28A0092B-C50C-407E-A947-70E740481C1C}">
                <a14:useLocalDpi xmlns:a14="http://schemas.microsoft.com/office/drawing/2010/main" val="0"/>
              </a:ext>
            </a:extLst>
          </a:blip>
          <a:stretch>
            <a:fillRect/>
          </a:stretch>
        </p:blipFill>
        <p:spPr>
          <a:xfrm>
            <a:off x="-1" y="2976225"/>
            <a:ext cx="3385951" cy="1991626"/>
          </a:xfrm>
          <a:prstGeom prst="rect">
            <a:avLst/>
          </a:prstGeom>
        </p:spPr>
      </p:pic>
      <p:pic>
        <p:nvPicPr>
          <p:cNvPr id="4" name="Imagen 3"/>
          <p:cNvPicPr/>
          <p:nvPr/>
        </p:nvPicPr>
        <p:blipFill>
          <a:blip r:embed="rId3" cstate="print">
            <a:extLst>
              <a:ext uri="{28A0092B-C50C-407E-A947-70E740481C1C}">
                <a14:useLocalDpi xmlns:a14="http://schemas.microsoft.com/office/drawing/2010/main" val="0"/>
              </a:ext>
            </a:extLst>
          </a:blip>
          <a:stretch>
            <a:fillRect/>
          </a:stretch>
        </p:blipFill>
        <p:spPr>
          <a:xfrm>
            <a:off x="4756739" y="437093"/>
            <a:ext cx="3797013" cy="2233536"/>
          </a:xfrm>
          <a:prstGeom prst="rect">
            <a:avLst/>
          </a:prstGeom>
        </p:spPr>
      </p:pic>
      <p:pic>
        <p:nvPicPr>
          <p:cNvPr id="5" name="Imagen 4"/>
          <p:cNvPicPr/>
          <p:nvPr/>
        </p:nvPicPr>
        <p:blipFill>
          <a:blip r:embed="rId4" cstate="hqprint">
            <a:extLst>
              <a:ext uri="{28A0092B-C50C-407E-A947-70E740481C1C}">
                <a14:useLocalDpi xmlns:a14="http://schemas.microsoft.com/office/drawing/2010/main" val="0"/>
              </a:ext>
            </a:extLst>
          </a:blip>
          <a:stretch>
            <a:fillRect/>
          </a:stretch>
        </p:blipFill>
        <p:spPr>
          <a:xfrm>
            <a:off x="2702179" y="3016414"/>
            <a:ext cx="3385951" cy="1955989"/>
          </a:xfrm>
          <a:prstGeom prst="rect">
            <a:avLst/>
          </a:prstGeom>
        </p:spPr>
      </p:pic>
      <p:pic>
        <p:nvPicPr>
          <p:cNvPr id="7" name="Imagen 6"/>
          <p:cNvPicPr/>
          <p:nvPr/>
        </p:nvPicPr>
        <p:blipFill>
          <a:blip r:embed="rId5" cstate="hqprint">
            <a:extLst>
              <a:ext uri="{28A0092B-C50C-407E-A947-70E740481C1C}">
                <a14:useLocalDpi xmlns:a14="http://schemas.microsoft.com/office/drawing/2010/main" val="0"/>
              </a:ext>
            </a:extLst>
          </a:blip>
          <a:stretch>
            <a:fillRect/>
          </a:stretch>
        </p:blipFill>
        <p:spPr>
          <a:xfrm>
            <a:off x="5758048" y="3005005"/>
            <a:ext cx="3385951" cy="1991626"/>
          </a:xfrm>
          <a:prstGeom prst="rect">
            <a:avLst/>
          </a:prstGeom>
        </p:spPr>
      </p:pic>
      <p:pic>
        <p:nvPicPr>
          <p:cNvPr id="2" name="Imagen 1"/>
          <p:cNvPicPr>
            <a:picLocks noChangeAspect="1"/>
          </p:cNvPicPr>
          <p:nvPr/>
        </p:nvPicPr>
        <p:blipFill rotWithShape="1">
          <a:blip r:embed="rId6">
            <a:extLst>
              <a:ext uri="{28A0092B-C50C-407E-A947-70E740481C1C}">
                <a14:useLocalDpi xmlns:a14="http://schemas.microsoft.com/office/drawing/2010/main" val="0"/>
              </a:ext>
            </a:extLst>
          </a:blip>
          <a:srcRect t="10062" b="41512"/>
          <a:stretch/>
        </p:blipFill>
        <p:spPr>
          <a:xfrm>
            <a:off x="264034" y="655227"/>
            <a:ext cx="4381538" cy="1750730"/>
          </a:xfrm>
          <a:prstGeom prst="rect">
            <a:avLst/>
          </a:prstGeom>
        </p:spPr>
      </p:pic>
    </p:spTree>
    <p:extLst>
      <p:ext uri="{BB962C8B-B14F-4D97-AF65-F5344CB8AC3E}">
        <p14:creationId xmlns:p14="http://schemas.microsoft.com/office/powerpoint/2010/main" val="164294347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660E286-4486-4533-A812-3990EB2E2499}"/>
              </a:ext>
            </a:extLst>
          </p:cNvPr>
          <p:cNvSpPr/>
          <p:nvPr/>
        </p:nvSpPr>
        <p:spPr>
          <a:xfrm>
            <a:off x="4309672" y="-135172"/>
            <a:ext cx="4834328" cy="5143500"/>
          </a:xfrm>
          <a:prstGeom prst="rect">
            <a:avLst/>
          </a:prstGeom>
          <a:solidFill>
            <a:srgbClr val="6C7B94">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25F1E55-92A3-48B1-B011-DD829C263AAC}"/>
              </a:ext>
            </a:extLst>
          </p:cNvPr>
          <p:cNvSpPr txBox="1"/>
          <p:nvPr/>
        </p:nvSpPr>
        <p:spPr>
          <a:xfrm>
            <a:off x="-1" y="364595"/>
            <a:ext cx="4309673" cy="400110"/>
          </a:xfrm>
          <a:prstGeom prst="rect">
            <a:avLst/>
          </a:prstGeom>
          <a:noFill/>
        </p:spPr>
        <p:txBody>
          <a:bodyPr wrap="square" rtlCol="0">
            <a:spAutoFit/>
          </a:bodyPr>
          <a:lstStyle/>
          <a:p>
            <a:pPr marL="0" marR="0" lvl="0" indent="0" algn="ctr" defTabSz="684213" rtl="0" eaLnBrk="0" fontAlgn="base" latinLnBrk="0" hangingPunct="0">
              <a:lnSpc>
                <a:spcPct val="100000"/>
              </a:lnSpc>
              <a:spcBef>
                <a:spcPct val="0"/>
              </a:spcBef>
              <a:spcAft>
                <a:spcPct val="0"/>
              </a:spcAft>
              <a:buClrTx/>
              <a:buSzTx/>
              <a:buFontTx/>
              <a:buNone/>
              <a:tabLst/>
              <a:defRPr/>
            </a:pPr>
            <a:r>
              <a:rPr kumimoji="0" lang="es-MX" sz="2000" b="1"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Factibilidad de financiamiento</a:t>
            </a:r>
            <a:endParaRPr kumimoji="0" lang="en-US" sz="2000" b="1"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p:txBody>
      </p:sp>
      <p:grpSp>
        <p:nvGrpSpPr>
          <p:cNvPr id="4" name="Group 3">
            <a:extLst>
              <a:ext uri="{FF2B5EF4-FFF2-40B4-BE49-F238E27FC236}">
                <a16:creationId xmlns:a16="http://schemas.microsoft.com/office/drawing/2014/main" id="{75B15776-684E-4161-BBE2-8AAC405581E5}"/>
              </a:ext>
            </a:extLst>
          </p:cNvPr>
          <p:cNvGrpSpPr/>
          <p:nvPr/>
        </p:nvGrpSpPr>
        <p:grpSpPr>
          <a:xfrm>
            <a:off x="985759" y="747786"/>
            <a:ext cx="2349500" cy="292718"/>
            <a:chOff x="2972247" y="747786"/>
            <a:chExt cx="2349500" cy="292718"/>
          </a:xfrm>
        </p:grpSpPr>
        <p:sp>
          <p:nvSpPr>
            <p:cNvPr id="5" name="TextBox 4">
              <a:extLst>
                <a:ext uri="{FF2B5EF4-FFF2-40B4-BE49-F238E27FC236}">
                  <a16:creationId xmlns:a16="http://schemas.microsoft.com/office/drawing/2014/main" id="{60DC5BB4-5102-431C-9D0F-6022A76A1CC4}"/>
                </a:ext>
              </a:extLst>
            </p:cNvPr>
            <p:cNvSpPr txBox="1"/>
            <p:nvPr/>
          </p:nvSpPr>
          <p:spPr>
            <a:xfrm>
              <a:off x="2972247" y="747786"/>
              <a:ext cx="2349500" cy="276999"/>
            </a:xfrm>
            <a:prstGeom prst="rect">
              <a:avLst/>
            </a:prstGeom>
            <a:noFill/>
          </p:spPr>
          <p:txBody>
            <a:bodyPr wrap="square">
              <a:spAutoFit/>
            </a:bodyPr>
            <a:lstStyle/>
            <a:p>
              <a:pPr lvl="0" algn="ctr" defTabSz="685672" eaLnBrk="1" fontAlgn="auto" hangingPunct="1">
                <a:spcBef>
                  <a:spcPts val="0"/>
                </a:spcBef>
                <a:spcAft>
                  <a:spcPts val="0"/>
                </a:spcAft>
                <a:defRPr/>
              </a:pPr>
              <a:r>
                <a:rPr lang="en-US" sz="1200" spc="450" dirty="0">
                  <a:solidFill>
                    <a:srgbClr val="E7E6E6">
                      <a:lumMod val="50000"/>
                    </a:srgbClr>
                  </a:solidFill>
                  <a:latin typeface="Montserrat" charset="0"/>
                  <a:ea typeface="Montserrat" charset="0"/>
                  <a:cs typeface="Montserrat" charset="0"/>
                </a:rPr>
                <a:t>RU - PUC</a:t>
              </a:r>
            </a:p>
          </p:txBody>
        </p:sp>
        <p:cxnSp>
          <p:nvCxnSpPr>
            <p:cNvPr id="6" name="Straight Connector 5">
              <a:extLst>
                <a:ext uri="{FF2B5EF4-FFF2-40B4-BE49-F238E27FC236}">
                  <a16:creationId xmlns:a16="http://schemas.microsoft.com/office/drawing/2014/main" id="{57E92526-B815-47F9-A476-9F11ED854464}"/>
                </a:ext>
              </a:extLst>
            </p:cNvPr>
            <p:cNvCxnSpPr>
              <a:cxnSpLocks/>
            </p:cNvCxnSpPr>
            <p:nvPr/>
          </p:nvCxnSpPr>
          <p:spPr>
            <a:xfrm>
              <a:off x="3601096" y="1040504"/>
              <a:ext cx="996287" cy="0"/>
            </a:xfrm>
            <a:prstGeom prst="line">
              <a:avLst/>
            </a:prstGeom>
            <a:ln w="38100">
              <a:solidFill>
                <a:schemeClr val="bg2">
                  <a:lumMod val="50000"/>
                </a:schemeClr>
              </a:solidFill>
            </a:ln>
          </p:spPr>
          <p:style>
            <a:lnRef idx="1">
              <a:schemeClr val="dk1"/>
            </a:lnRef>
            <a:fillRef idx="0">
              <a:schemeClr val="dk1"/>
            </a:fillRef>
            <a:effectRef idx="0">
              <a:schemeClr val="dk1"/>
            </a:effectRef>
            <a:fontRef idx="minor">
              <a:schemeClr val="tx1"/>
            </a:fontRef>
          </p:style>
        </p:cxnSp>
      </p:grpSp>
      <p:sp>
        <p:nvSpPr>
          <p:cNvPr id="8" name="Rectangle 7">
            <a:extLst>
              <a:ext uri="{FF2B5EF4-FFF2-40B4-BE49-F238E27FC236}">
                <a16:creationId xmlns:a16="http://schemas.microsoft.com/office/drawing/2014/main" id="{78B07139-DDC4-4CBF-A84C-B05D881A1D09}"/>
              </a:ext>
            </a:extLst>
          </p:cNvPr>
          <p:cNvSpPr/>
          <p:nvPr/>
        </p:nvSpPr>
        <p:spPr>
          <a:xfrm>
            <a:off x="321201" y="1698389"/>
            <a:ext cx="3790720" cy="2092881"/>
          </a:xfrm>
          <a:prstGeom prst="rect">
            <a:avLst/>
          </a:prstGeom>
        </p:spPr>
        <p:txBody>
          <a:bodyPr wrap="square">
            <a:spAutoFit/>
          </a:bodyPr>
          <a:lstStyle/>
          <a:p>
            <a:pPr marL="342900" marR="0" indent="-342900">
              <a:spcBef>
                <a:spcPts val="0"/>
              </a:spcBef>
              <a:spcAft>
                <a:spcPts val="0"/>
              </a:spcAft>
              <a:buAutoNum type="arabicPeriod"/>
            </a:pPr>
            <a:r>
              <a:rPr lang="es-MX" dirty="0">
                <a:solidFill>
                  <a:srgbClr val="003891"/>
                </a:solidFill>
              </a:rPr>
              <a:t>E</a:t>
            </a:r>
            <a:r>
              <a:rPr lang="en-US" dirty="0">
                <a:solidFill>
                  <a:srgbClr val="003891"/>
                </a:solidFill>
              </a:rPr>
              <a:t>l </a:t>
            </a:r>
            <a:r>
              <a:rPr lang="en-US" dirty="0" err="1">
                <a:solidFill>
                  <a:srgbClr val="003891"/>
                </a:solidFill>
              </a:rPr>
              <a:t>municipio</a:t>
            </a:r>
            <a:r>
              <a:rPr lang="en-US" dirty="0">
                <a:solidFill>
                  <a:srgbClr val="003891"/>
                </a:solidFill>
              </a:rPr>
              <a:t> de Santa Cruz no ha </a:t>
            </a:r>
            <a:r>
              <a:rPr lang="en-US" dirty="0" err="1">
                <a:solidFill>
                  <a:srgbClr val="003891"/>
                </a:solidFill>
              </a:rPr>
              <a:t>implementado</a:t>
            </a:r>
            <a:r>
              <a:rPr lang="en-US" dirty="0">
                <a:solidFill>
                  <a:srgbClr val="003891"/>
                </a:solidFill>
              </a:rPr>
              <a:t> </a:t>
            </a:r>
            <a:r>
              <a:rPr lang="en-US" dirty="0" err="1">
                <a:solidFill>
                  <a:srgbClr val="003891"/>
                </a:solidFill>
              </a:rPr>
              <a:t>concesiones</a:t>
            </a:r>
            <a:r>
              <a:rPr lang="en-US" dirty="0">
                <a:solidFill>
                  <a:srgbClr val="003891"/>
                </a:solidFill>
              </a:rPr>
              <a:t> con el sector privado </a:t>
            </a:r>
            <a:r>
              <a:rPr lang="en-US" dirty="0" err="1">
                <a:solidFill>
                  <a:srgbClr val="003891"/>
                </a:solidFill>
              </a:rPr>
              <a:t>en</a:t>
            </a:r>
            <a:r>
              <a:rPr lang="en-US" dirty="0">
                <a:solidFill>
                  <a:srgbClr val="003891"/>
                </a:solidFill>
              </a:rPr>
              <a:t> el </a:t>
            </a:r>
            <a:r>
              <a:rPr lang="en-US" dirty="0" err="1">
                <a:solidFill>
                  <a:srgbClr val="003891"/>
                </a:solidFill>
              </a:rPr>
              <a:t>pasado</a:t>
            </a:r>
            <a:r>
              <a:rPr lang="en-US" dirty="0">
                <a:solidFill>
                  <a:srgbClr val="003891"/>
                </a:solidFill>
              </a:rPr>
              <a:t>.</a:t>
            </a:r>
          </a:p>
          <a:p>
            <a:pPr marL="342900" marR="0" indent="-342900">
              <a:spcBef>
                <a:spcPts val="0"/>
              </a:spcBef>
              <a:spcAft>
                <a:spcPts val="0"/>
              </a:spcAft>
              <a:buAutoNum type="arabicPeriod"/>
            </a:pPr>
            <a:r>
              <a:rPr lang="es-MX" dirty="0">
                <a:solidFill>
                  <a:srgbClr val="003891"/>
                </a:solidFill>
              </a:rPr>
              <a:t>El municipio de Santa Cruz está listo para implementar proyectos con el sector privado.</a:t>
            </a:r>
            <a:endParaRPr lang="en-US" dirty="0">
              <a:solidFill>
                <a:srgbClr val="003891"/>
              </a:solidFill>
            </a:endParaRPr>
          </a:p>
          <a:p>
            <a:pPr marL="342900" marR="0" indent="-342900">
              <a:spcBef>
                <a:spcPts val="0"/>
              </a:spcBef>
              <a:spcAft>
                <a:spcPts val="0"/>
              </a:spcAft>
              <a:buAutoNum type="arabicPeriod"/>
            </a:pPr>
            <a:r>
              <a:rPr lang="en-US" dirty="0">
                <a:solidFill>
                  <a:srgbClr val="003891"/>
                </a:solidFill>
              </a:rPr>
              <a:t>El </a:t>
            </a:r>
            <a:r>
              <a:rPr lang="en-US" dirty="0" err="1">
                <a:solidFill>
                  <a:srgbClr val="003891"/>
                </a:solidFill>
              </a:rPr>
              <a:t>municipio</a:t>
            </a:r>
            <a:r>
              <a:rPr lang="en-US" dirty="0">
                <a:solidFill>
                  <a:srgbClr val="003891"/>
                </a:solidFill>
              </a:rPr>
              <a:t> </a:t>
            </a:r>
            <a:r>
              <a:rPr lang="en-US" dirty="0" err="1">
                <a:solidFill>
                  <a:srgbClr val="003891"/>
                </a:solidFill>
              </a:rPr>
              <a:t>busca</a:t>
            </a:r>
            <a:r>
              <a:rPr lang="en-US" dirty="0">
                <a:solidFill>
                  <a:srgbClr val="003891"/>
                </a:solidFill>
              </a:rPr>
              <a:t> </a:t>
            </a:r>
            <a:r>
              <a:rPr lang="en-US" dirty="0" err="1">
                <a:solidFill>
                  <a:srgbClr val="003891"/>
                </a:solidFill>
              </a:rPr>
              <a:t>asociarse</a:t>
            </a:r>
            <a:r>
              <a:rPr lang="en-US" dirty="0">
                <a:solidFill>
                  <a:srgbClr val="003891"/>
                </a:solidFill>
              </a:rPr>
              <a:t> con el sector privado </a:t>
            </a:r>
            <a:r>
              <a:rPr lang="en-US" dirty="0" err="1">
                <a:solidFill>
                  <a:srgbClr val="003891"/>
                </a:solidFill>
              </a:rPr>
              <a:t>principalmente</a:t>
            </a:r>
            <a:r>
              <a:rPr lang="en-US" dirty="0">
                <a:solidFill>
                  <a:srgbClr val="003891"/>
                </a:solidFill>
              </a:rPr>
              <a:t> para </a:t>
            </a:r>
            <a:r>
              <a:rPr lang="en-US" dirty="0" err="1">
                <a:solidFill>
                  <a:srgbClr val="003891"/>
                </a:solidFill>
              </a:rPr>
              <a:t>ampliar</a:t>
            </a:r>
            <a:r>
              <a:rPr lang="en-US" dirty="0">
                <a:solidFill>
                  <a:srgbClr val="003891"/>
                </a:solidFill>
              </a:rPr>
              <a:t> e </a:t>
            </a:r>
            <a:r>
              <a:rPr lang="en-US" dirty="0" err="1">
                <a:solidFill>
                  <a:srgbClr val="003891"/>
                </a:solidFill>
              </a:rPr>
              <a:t>incrementar</a:t>
            </a:r>
            <a:r>
              <a:rPr lang="en-US" dirty="0">
                <a:solidFill>
                  <a:srgbClr val="003891"/>
                </a:solidFill>
              </a:rPr>
              <a:t> sus </a:t>
            </a:r>
            <a:r>
              <a:rPr lang="en-US" dirty="0" err="1">
                <a:solidFill>
                  <a:srgbClr val="003891"/>
                </a:solidFill>
              </a:rPr>
              <a:t>fuentes</a:t>
            </a:r>
            <a:r>
              <a:rPr lang="en-US" dirty="0">
                <a:solidFill>
                  <a:srgbClr val="003891"/>
                </a:solidFill>
              </a:rPr>
              <a:t> de </a:t>
            </a:r>
            <a:r>
              <a:rPr lang="en-US" dirty="0" err="1">
                <a:solidFill>
                  <a:srgbClr val="003891"/>
                </a:solidFill>
              </a:rPr>
              <a:t>financiamiento</a:t>
            </a:r>
            <a:r>
              <a:rPr lang="en-US" dirty="0">
                <a:solidFill>
                  <a:srgbClr val="003891"/>
                </a:solidFill>
              </a:rPr>
              <a:t>.</a:t>
            </a:r>
          </a:p>
          <a:p>
            <a:pPr marL="0" marR="0">
              <a:spcBef>
                <a:spcPts val="0"/>
              </a:spcBef>
              <a:spcAft>
                <a:spcPts val="0"/>
              </a:spcAft>
            </a:pPr>
            <a:endParaRPr lang="en-US" dirty="0">
              <a:solidFill>
                <a:srgbClr val="003891"/>
              </a:solidFill>
              <a:effectLst/>
            </a:endParaRPr>
          </a:p>
        </p:txBody>
      </p:sp>
      <p:sp>
        <p:nvSpPr>
          <p:cNvPr id="9" name="TextBox 8">
            <a:extLst>
              <a:ext uri="{FF2B5EF4-FFF2-40B4-BE49-F238E27FC236}">
                <a16:creationId xmlns:a16="http://schemas.microsoft.com/office/drawing/2014/main" id="{1A7A1FAA-8AEF-4EBE-BF97-0CF76C011950}"/>
              </a:ext>
            </a:extLst>
          </p:cNvPr>
          <p:cNvSpPr txBox="1"/>
          <p:nvPr/>
        </p:nvSpPr>
        <p:spPr>
          <a:xfrm>
            <a:off x="5152266" y="669771"/>
            <a:ext cx="3031702" cy="369332"/>
          </a:xfrm>
          <a:prstGeom prst="rect">
            <a:avLst/>
          </a:prstGeom>
          <a:noFill/>
        </p:spPr>
        <p:txBody>
          <a:bodyPr wrap="square" rtlCol="0">
            <a:spAutoFit/>
          </a:bodyPr>
          <a:lstStyle/>
          <a:p>
            <a:pPr marL="0" marR="0" lvl="0" indent="0" algn="ctr" defTabSz="684213" rtl="0" eaLnBrk="0" fontAlgn="base" latinLnBrk="0" hangingPunct="0">
              <a:lnSpc>
                <a:spcPct val="100000"/>
              </a:lnSpc>
              <a:spcBef>
                <a:spcPct val="0"/>
              </a:spcBef>
              <a:spcAft>
                <a:spcPct val="0"/>
              </a:spcAft>
              <a:buClrTx/>
              <a:buSzTx/>
              <a:buFontTx/>
              <a:buNone/>
              <a:tabLst/>
              <a:defRPr/>
            </a:pPr>
            <a:r>
              <a:rPr lang="en-US" sz="1800" b="1" dirty="0">
                <a:solidFill>
                  <a:srgbClr val="6C7B94"/>
                </a:solidFill>
                <a:latin typeface="Century Gothic" panose="020B0502020202020204" pitchFamily="34" charset="0"/>
              </a:rPr>
              <a:t>Insert RCA results below</a:t>
            </a:r>
            <a:endParaRPr kumimoji="0" lang="en-US" sz="1800" b="1" i="0" u="none" strike="noStrike" kern="1200" cap="none" spc="0" normalizeH="0" baseline="0" noProof="0" dirty="0">
              <a:ln>
                <a:noFill/>
              </a:ln>
              <a:solidFill>
                <a:srgbClr val="6C7B94"/>
              </a:solidFill>
              <a:effectLst/>
              <a:uLnTx/>
              <a:uFillTx/>
              <a:latin typeface="Century Gothic" panose="020B0502020202020204" pitchFamily="34" charset="0"/>
            </a:endParaRPr>
          </a:p>
        </p:txBody>
      </p:sp>
      <p:pic>
        <p:nvPicPr>
          <p:cNvPr id="7" name="Picture 6">
            <a:extLst>
              <a:ext uri="{FF2B5EF4-FFF2-40B4-BE49-F238E27FC236}">
                <a16:creationId xmlns:a16="http://schemas.microsoft.com/office/drawing/2014/main" id="{D9545E78-02AE-444E-9FFE-1F253E37670B}"/>
              </a:ext>
            </a:extLst>
          </p:cNvPr>
          <p:cNvPicPr>
            <a:picLocks noChangeAspect="1"/>
          </p:cNvPicPr>
          <p:nvPr/>
        </p:nvPicPr>
        <p:blipFill>
          <a:blip r:embed="rId2"/>
          <a:stretch>
            <a:fillRect/>
          </a:stretch>
        </p:blipFill>
        <p:spPr>
          <a:xfrm>
            <a:off x="4536799" y="3225367"/>
            <a:ext cx="4414837" cy="1019175"/>
          </a:xfrm>
          <a:prstGeom prst="rect">
            <a:avLst/>
          </a:prstGeom>
        </p:spPr>
      </p:pic>
      <p:pic>
        <p:nvPicPr>
          <p:cNvPr id="10" name="Picture 9">
            <a:extLst>
              <a:ext uri="{FF2B5EF4-FFF2-40B4-BE49-F238E27FC236}">
                <a16:creationId xmlns:a16="http://schemas.microsoft.com/office/drawing/2014/main" id="{D4FD0702-AE5C-45A4-A4EC-F3A725BD9B1A}"/>
              </a:ext>
            </a:extLst>
          </p:cNvPr>
          <p:cNvPicPr>
            <a:picLocks noChangeAspect="1"/>
          </p:cNvPicPr>
          <p:nvPr/>
        </p:nvPicPr>
        <p:blipFill>
          <a:blip r:embed="rId3"/>
          <a:stretch>
            <a:fillRect/>
          </a:stretch>
        </p:blipFill>
        <p:spPr>
          <a:xfrm>
            <a:off x="4534516" y="1698389"/>
            <a:ext cx="4411733" cy="763191"/>
          </a:xfrm>
          <a:prstGeom prst="rect">
            <a:avLst/>
          </a:prstGeom>
        </p:spPr>
      </p:pic>
    </p:spTree>
    <p:extLst>
      <p:ext uri="{BB962C8B-B14F-4D97-AF65-F5344CB8AC3E}">
        <p14:creationId xmlns:p14="http://schemas.microsoft.com/office/powerpoint/2010/main" val="300728492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a:extLst>
              <a:ext uri="{FF2B5EF4-FFF2-40B4-BE49-F238E27FC236}">
                <a16:creationId xmlns:a16="http://schemas.microsoft.com/office/drawing/2014/main" id="{3C9741D8-D3A8-4175-894C-A7D8FE28166E}"/>
              </a:ext>
            </a:extLst>
          </p:cNvPr>
          <p:cNvSpPr/>
          <p:nvPr/>
        </p:nvSpPr>
        <p:spPr>
          <a:xfrm>
            <a:off x="269149" y="1859488"/>
            <a:ext cx="4105587" cy="2400657"/>
          </a:xfrm>
          <a:prstGeom prst="rect">
            <a:avLst/>
          </a:prstGeom>
        </p:spPr>
        <p:txBody>
          <a:bodyPr wrap="square">
            <a:spAutoFit/>
          </a:bodyPr>
          <a:lstStyle/>
          <a:p>
            <a:pPr marR="0">
              <a:spcBef>
                <a:spcPts val="0"/>
              </a:spcBef>
              <a:spcAft>
                <a:spcPts val="0"/>
              </a:spcAft>
            </a:pPr>
            <a:r>
              <a:rPr lang="en-US" sz="1400" dirty="0" err="1">
                <a:solidFill>
                  <a:srgbClr val="003891"/>
                </a:solidFill>
              </a:rPr>
              <a:t>Área</a:t>
            </a:r>
            <a:r>
              <a:rPr lang="en-US" sz="1400" dirty="0">
                <a:solidFill>
                  <a:srgbClr val="003891"/>
                </a:solidFill>
              </a:rPr>
              <a:t> de </a:t>
            </a:r>
            <a:r>
              <a:rPr lang="en-US" sz="1400" dirty="0" err="1">
                <a:solidFill>
                  <a:srgbClr val="003891"/>
                </a:solidFill>
              </a:rPr>
              <a:t>influencia</a:t>
            </a:r>
            <a:r>
              <a:rPr lang="en-US" sz="1400" dirty="0">
                <a:solidFill>
                  <a:srgbClr val="003891"/>
                </a:solidFill>
              </a:rPr>
              <a:t>: 20 </a:t>
            </a:r>
            <a:r>
              <a:rPr lang="en-US" sz="1400" dirty="0" err="1">
                <a:solidFill>
                  <a:srgbClr val="003891"/>
                </a:solidFill>
              </a:rPr>
              <a:t>Manzanos</a:t>
            </a:r>
            <a:r>
              <a:rPr lang="en-US" sz="1400" dirty="0">
                <a:solidFill>
                  <a:srgbClr val="003891"/>
                </a:solidFill>
              </a:rPr>
              <a:t> / 200.000m2</a:t>
            </a:r>
          </a:p>
          <a:p>
            <a:pPr marR="0">
              <a:spcBef>
                <a:spcPts val="0"/>
              </a:spcBef>
              <a:spcAft>
                <a:spcPts val="0"/>
              </a:spcAft>
            </a:pPr>
            <a:r>
              <a:rPr lang="en-US" sz="1400" dirty="0" err="1">
                <a:solidFill>
                  <a:srgbClr val="003891"/>
                </a:solidFill>
              </a:rPr>
              <a:t>Área</a:t>
            </a:r>
            <a:r>
              <a:rPr lang="en-US" sz="1400" dirty="0">
                <a:solidFill>
                  <a:srgbClr val="003891"/>
                </a:solidFill>
              </a:rPr>
              <a:t> de </a:t>
            </a:r>
            <a:r>
              <a:rPr lang="en-US" sz="1400" dirty="0" err="1">
                <a:solidFill>
                  <a:srgbClr val="003891"/>
                </a:solidFill>
              </a:rPr>
              <a:t>posible</a:t>
            </a:r>
            <a:r>
              <a:rPr lang="en-US" sz="1400" dirty="0">
                <a:solidFill>
                  <a:srgbClr val="003891"/>
                </a:solidFill>
              </a:rPr>
              <a:t> </a:t>
            </a:r>
            <a:r>
              <a:rPr lang="en-US" sz="1400" dirty="0" err="1">
                <a:solidFill>
                  <a:srgbClr val="003891"/>
                </a:solidFill>
              </a:rPr>
              <a:t>intervención</a:t>
            </a:r>
            <a:r>
              <a:rPr lang="en-US" sz="1400" dirty="0">
                <a:solidFill>
                  <a:srgbClr val="003891"/>
                </a:solidFill>
              </a:rPr>
              <a:t> </a:t>
            </a:r>
            <a:r>
              <a:rPr lang="en-US" sz="1400" dirty="0" err="1">
                <a:solidFill>
                  <a:srgbClr val="003891"/>
                </a:solidFill>
              </a:rPr>
              <a:t>privada</a:t>
            </a:r>
            <a:r>
              <a:rPr lang="en-US" sz="1400" dirty="0">
                <a:solidFill>
                  <a:srgbClr val="003891"/>
                </a:solidFill>
              </a:rPr>
              <a:t>: </a:t>
            </a:r>
          </a:p>
          <a:p>
            <a:pPr marR="0">
              <a:spcBef>
                <a:spcPts val="0"/>
              </a:spcBef>
              <a:spcAft>
                <a:spcPts val="0"/>
              </a:spcAft>
            </a:pPr>
            <a:r>
              <a:rPr lang="en-US" sz="1400" dirty="0" err="1">
                <a:solidFill>
                  <a:srgbClr val="003891"/>
                </a:solidFill>
              </a:rPr>
              <a:t>Terreno</a:t>
            </a:r>
            <a:r>
              <a:rPr lang="en-US" sz="1400" dirty="0">
                <a:solidFill>
                  <a:srgbClr val="003891"/>
                </a:solidFill>
              </a:rPr>
              <a:t>: 100.000m2</a:t>
            </a:r>
          </a:p>
          <a:p>
            <a:pPr marR="0">
              <a:spcBef>
                <a:spcPts val="0"/>
              </a:spcBef>
              <a:spcAft>
                <a:spcPts val="0"/>
              </a:spcAft>
            </a:pPr>
            <a:r>
              <a:rPr lang="en-US" sz="1400" dirty="0">
                <a:solidFill>
                  <a:srgbClr val="003891"/>
                </a:solidFill>
              </a:rPr>
              <a:t>Area </a:t>
            </a:r>
            <a:r>
              <a:rPr lang="en-US" sz="1400" dirty="0" err="1">
                <a:solidFill>
                  <a:srgbClr val="003891"/>
                </a:solidFill>
              </a:rPr>
              <a:t>útil</a:t>
            </a:r>
            <a:r>
              <a:rPr lang="en-US" sz="1400" dirty="0">
                <a:solidFill>
                  <a:srgbClr val="003891"/>
                </a:solidFill>
              </a:rPr>
              <a:t> de </a:t>
            </a:r>
            <a:r>
              <a:rPr lang="en-US" sz="1400" dirty="0" err="1">
                <a:solidFill>
                  <a:srgbClr val="003891"/>
                </a:solidFill>
              </a:rPr>
              <a:t>construcción</a:t>
            </a:r>
            <a:r>
              <a:rPr lang="en-US" sz="1400" dirty="0">
                <a:solidFill>
                  <a:srgbClr val="003891"/>
                </a:solidFill>
              </a:rPr>
              <a:t> con </a:t>
            </a:r>
            <a:r>
              <a:rPr lang="en-US" sz="1400" dirty="0" err="1">
                <a:solidFill>
                  <a:srgbClr val="003891"/>
                </a:solidFill>
              </a:rPr>
              <a:t>incentivo</a:t>
            </a:r>
            <a:r>
              <a:rPr lang="en-US" sz="1400" dirty="0">
                <a:solidFill>
                  <a:srgbClr val="003891"/>
                </a:solidFill>
              </a:rPr>
              <a:t> </a:t>
            </a:r>
            <a:r>
              <a:rPr lang="en-US" sz="1400" dirty="0" err="1">
                <a:solidFill>
                  <a:srgbClr val="003891"/>
                </a:solidFill>
              </a:rPr>
              <a:t>normativo</a:t>
            </a:r>
            <a:r>
              <a:rPr lang="en-US" sz="1400" dirty="0">
                <a:solidFill>
                  <a:srgbClr val="003891"/>
                </a:solidFill>
              </a:rPr>
              <a:t>: de 400.000 a 1.000.000 m2</a:t>
            </a:r>
          </a:p>
          <a:p>
            <a:pPr marR="0">
              <a:spcBef>
                <a:spcPts val="0"/>
              </a:spcBef>
              <a:spcAft>
                <a:spcPts val="0"/>
              </a:spcAft>
            </a:pPr>
            <a:r>
              <a:rPr lang="en-US" sz="1400" dirty="0">
                <a:solidFill>
                  <a:srgbClr val="003891"/>
                </a:solidFill>
              </a:rPr>
              <a:t>Valor </a:t>
            </a:r>
            <a:r>
              <a:rPr lang="en-US" sz="1400" dirty="0" err="1">
                <a:solidFill>
                  <a:srgbClr val="003891"/>
                </a:solidFill>
              </a:rPr>
              <a:t>posible</a:t>
            </a:r>
            <a:r>
              <a:rPr lang="en-US" sz="1400" dirty="0">
                <a:solidFill>
                  <a:srgbClr val="003891"/>
                </a:solidFill>
              </a:rPr>
              <a:t>: 450.000.000 Us.</a:t>
            </a:r>
          </a:p>
          <a:p>
            <a:pPr marR="0">
              <a:spcBef>
                <a:spcPts val="0"/>
              </a:spcBef>
              <a:spcAft>
                <a:spcPts val="0"/>
              </a:spcAft>
            </a:pPr>
            <a:endParaRPr lang="en-US" sz="1400" dirty="0">
              <a:solidFill>
                <a:srgbClr val="003891"/>
              </a:solidFill>
            </a:endParaRPr>
          </a:p>
          <a:p>
            <a:pPr marR="0">
              <a:spcBef>
                <a:spcPts val="0"/>
              </a:spcBef>
              <a:spcAft>
                <a:spcPts val="0"/>
              </a:spcAft>
            </a:pPr>
            <a:r>
              <a:rPr lang="en-US" sz="1200" i="1" dirty="0">
                <a:solidFill>
                  <a:srgbClr val="003891"/>
                </a:solidFill>
              </a:rPr>
              <a:t>Los </a:t>
            </a:r>
            <a:r>
              <a:rPr lang="en-US" sz="1200" i="1" dirty="0" err="1">
                <a:solidFill>
                  <a:srgbClr val="003891"/>
                </a:solidFill>
              </a:rPr>
              <a:t>costos</a:t>
            </a:r>
            <a:r>
              <a:rPr lang="en-US" sz="1200" i="1" dirty="0">
                <a:solidFill>
                  <a:srgbClr val="003891"/>
                </a:solidFill>
              </a:rPr>
              <a:t> del </a:t>
            </a:r>
            <a:r>
              <a:rPr lang="en-US" sz="1200" i="1" dirty="0" err="1">
                <a:solidFill>
                  <a:srgbClr val="003891"/>
                </a:solidFill>
              </a:rPr>
              <a:t>terreno</a:t>
            </a:r>
            <a:r>
              <a:rPr lang="en-US" sz="1200" i="1" dirty="0">
                <a:solidFill>
                  <a:srgbClr val="003891"/>
                </a:solidFill>
              </a:rPr>
              <a:t> (</a:t>
            </a:r>
            <a:r>
              <a:rPr lang="en-US" sz="1200" i="1" dirty="0" err="1">
                <a:solidFill>
                  <a:srgbClr val="003891"/>
                </a:solidFill>
              </a:rPr>
              <a:t>privado</a:t>
            </a:r>
            <a:r>
              <a:rPr lang="en-US" sz="1200" i="1" dirty="0">
                <a:solidFill>
                  <a:srgbClr val="003891"/>
                </a:solidFill>
              </a:rPr>
              <a:t> o </a:t>
            </a:r>
            <a:r>
              <a:rPr lang="en-US" sz="1200" i="1" dirty="0" err="1">
                <a:solidFill>
                  <a:srgbClr val="003891"/>
                </a:solidFill>
              </a:rPr>
              <a:t>expropiación</a:t>
            </a:r>
            <a:r>
              <a:rPr lang="en-US" sz="1200" i="1" dirty="0">
                <a:solidFill>
                  <a:srgbClr val="003891"/>
                </a:solidFill>
              </a:rPr>
              <a:t>) no se </a:t>
            </a:r>
            <a:r>
              <a:rPr lang="en-US" sz="1200" i="1" dirty="0" err="1">
                <a:solidFill>
                  <a:srgbClr val="003891"/>
                </a:solidFill>
              </a:rPr>
              <a:t>encuentran</a:t>
            </a:r>
            <a:r>
              <a:rPr lang="en-US" sz="1200" i="1" dirty="0">
                <a:solidFill>
                  <a:srgbClr val="003891"/>
                </a:solidFill>
              </a:rPr>
              <a:t> </a:t>
            </a:r>
            <a:r>
              <a:rPr lang="en-US" sz="1200" i="1" dirty="0" err="1">
                <a:solidFill>
                  <a:srgbClr val="003891"/>
                </a:solidFill>
              </a:rPr>
              <a:t>contemplados</a:t>
            </a:r>
            <a:r>
              <a:rPr lang="en-US" sz="1200" i="1" dirty="0">
                <a:solidFill>
                  <a:srgbClr val="003891"/>
                </a:solidFill>
              </a:rPr>
              <a:t>.</a:t>
            </a:r>
          </a:p>
          <a:p>
            <a:pPr lvl="1" indent="0">
              <a:spcBef>
                <a:spcPts val="0"/>
              </a:spcBef>
              <a:spcAft>
                <a:spcPts val="0"/>
              </a:spcAft>
            </a:pPr>
            <a:endParaRPr lang="en-US" sz="1400" dirty="0">
              <a:solidFill>
                <a:srgbClr val="003891"/>
              </a:solidFill>
            </a:endParaRPr>
          </a:p>
          <a:p>
            <a:pPr lvl="1" indent="0">
              <a:spcBef>
                <a:spcPts val="0"/>
              </a:spcBef>
              <a:spcAft>
                <a:spcPts val="0"/>
              </a:spcAft>
            </a:pPr>
            <a:endParaRPr lang="en-US" sz="1400" dirty="0">
              <a:solidFill>
                <a:srgbClr val="003891"/>
              </a:solidFill>
            </a:endParaRPr>
          </a:p>
        </p:txBody>
      </p:sp>
      <p:sp>
        <p:nvSpPr>
          <p:cNvPr id="10" name="TextBox 3">
            <a:extLst>
              <a:ext uri="{FF2B5EF4-FFF2-40B4-BE49-F238E27FC236}">
                <a16:creationId xmlns:a16="http://schemas.microsoft.com/office/drawing/2014/main" id="{4E16968E-0798-46A2-BD2A-CF7AE0AC60B9}"/>
              </a:ext>
            </a:extLst>
          </p:cNvPr>
          <p:cNvSpPr txBox="1"/>
          <p:nvPr/>
        </p:nvSpPr>
        <p:spPr>
          <a:xfrm>
            <a:off x="2162874" y="236822"/>
            <a:ext cx="5270942" cy="523220"/>
          </a:xfrm>
          <a:prstGeom prst="rect">
            <a:avLst/>
          </a:prstGeom>
          <a:noFill/>
        </p:spPr>
        <p:txBody>
          <a:bodyPr wrap="square" rtlCol="0">
            <a:spAutoFit/>
          </a:bodyPr>
          <a:lstStyle/>
          <a:p>
            <a:pPr marL="0" marR="0" lvl="0" indent="0" algn="ctr" defTabSz="684213"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Santa Cruz de la Sierra</a:t>
            </a:r>
          </a:p>
        </p:txBody>
      </p:sp>
      <p:sp>
        <p:nvSpPr>
          <p:cNvPr id="11" name="TextBox 5">
            <a:extLst>
              <a:ext uri="{FF2B5EF4-FFF2-40B4-BE49-F238E27FC236}">
                <a16:creationId xmlns:a16="http://schemas.microsoft.com/office/drawing/2014/main" id="{03CC3623-1134-49D6-9DD9-2F17E0D545CD}"/>
              </a:ext>
            </a:extLst>
          </p:cNvPr>
          <p:cNvSpPr txBox="1"/>
          <p:nvPr/>
        </p:nvSpPr>
        <p:spPr>
          <a:xfrm>
            <a:off x="3159308" y="695895"/>
            <a:ext cx="3278075" cy="492443"/>
          </a:xfrm>
          <a:prstGeom prst="rect">
            <a:avLst/>
          </a:prstGeom>
          <a:noFill/>
        </p:spPr>
        <p:txBody>
          <a:bodyPr wrap="square" rtlCol="0">
            <a:spAutoFit/>
          </a:bodyPr>
          <a:lstStyle/>
          <a:p>
            <a:pPr marL="0" marR="0" lvl="0" indent="0" algn="ctr" defTabSz="684213" rtl="0" eaLnBrk="0" fontAlgn="base" latinLnBrk="0" hangingPunct="0">
              <a:lnSpc>
                <a:spcPct val="100000"/>
              </a:lnSpc>
              <a:spcBef>
                <a:spcPct val="0"/>
              </a:spcBef>
              <a:spcAft>
                <a:spcPct val="0"/>
              </a:spcAft>
              <a:buClrTx/>
              <a:buSzTx/>
              <a:buFontTx/>
              <a:buNone/>
              <a:tabLst/>
              <a:defRPr/>
            </a:pPr>
            <a:r>
              <a:rPr lang="en-US" b="1" noProof="0" dirty="0" err="1">
                <a:solidFill>
                  <a:srgbClr val="E7E6E6">
                    <a:lumMod val="50000"/>
                  </a:srgbClr>
                </a:solidFill>
              </a:rPr>
              <a:t>Inversión</a:t>
            </a:r>
            <a:r>
              <a:rPr lang="en-US" b="1" noProof="0" dirty="0">
                <a:solidFill>
                  <a:srgbClr val="E7E6E6">
                    <a:lumMod val="50000"/>
                  </a:srgbClr>
                </a:solidFill>
              </a:rPr>
              <a:t> </a:t>
            </a:r>
            <a:r>
              <a:rPr lang="en-US" b="1" noProof="0" dirty="0" err="1">
                <a:solidFill>
                  <a:srgbClr val="E7E6E6">
                    <a:lumMod val="50000"/>
                  </a:srgbClr>
                </a:solidFill>
              </a:rPr>
              <a:t>inmobilaria</a:t>
            </a:r>
            <a:r>
              <a:rPr lang="en-US" b="1" noProof="0" dirty="0">
                <a:solidFill>
                  <a:srgbClr val="E7E6E6">
                    <a:lumMod val="50000"/>
                  </a:srgbClr>
                </a:solidFill>
              </a:rPr>
              <a:t> </a:t>
            </a:r>
            <a:r>
              <a:rPr lang="en-US" b="1" noProof="0" dirty="0" err="1">
                <a:solidFill>
                  <a:srgbClr val="E7E6E6">
                    <a:lumMod val="50000"/>
                  </a:srgbClr>
                </a:solidFill>
              </a:rPr>
              <a:t>entorno</a:t>
            </a:r>
            <a:r>
              <a:rPr lang="en-US" b="1" noProof="0" dirty="0">
                <a:solidFill>
                  <a:srgbClr val="E7E6E6">
                    <a:lumMod val="50000"/>
                  </a:srgbClr>
                </a:solidFill>
              </a:rPr>
              <a:t> al </a:t>
            </a:r>
            <a:r>
              <a:rPr lang="en-US" b="1" noProof="0" dirty="0" err="1">
                <a:solidFill>
                  <a:srgbClr val="E7E6E6">
                    <a:lumMod val="50000"/>
                  </a:srgbClr>
                </a:solidFill>
              </a:rPr>
              <a:t>Parque</a:t>
            </a:r>
            <a:r>
              <a:rPr lang="en-US" b="1" noProof="0" dirty="0">
                <a:solidFill>
                  <a:srgbClr val="E7E6E6">
                    <a:lumMod val="50000"/>
                  </a:srgbClr>
                </a:solidFill>
              </a:rPr>
              <a:t> “El </a:t>
            </a:r>
            <a:r>
              <a:rPr lang="en-US" b="1" noProof="0" dirty="0" err="1">
                <a:solidFill>
                  <a:srgbClr val="E7E6E6">
                    <a:lumMod val="50000"/>
                  </a:srgbClr>
                </a:solidFill>
              </a:rPr>
              <a:t>Arenal</a:t>
            </a:r>
            <a:r>
              <a:rPr lang="en-US" b="1" noProof="0" dirty="0">
                <a:solidFill>
                  <a:srgbClr val="E7E6E6">
                    <a:lumMod val="50000"/>
                  </a:srgbClr>
                </a:solidFill>
              </a:rPr>
              <a:t>”</a:t>
            </a:r>
            <a:endParaRPr kumimoji="0" lang="en-US" sz="1300" b="1" i="0" u="none" strike="noStrike" kern="1200" cap="none" spc="0" normalizeH="0" baseline="0" noProof="0" dirty="0">
              <a:ln>
                <a:noFill/>
              </a:ln>
              <a:solidFill>
                <a:srgbClr val="E7E6E6">
                  <a:lumMod val="50000"/>
                </a:srgbClr>
              </a:solidFill>
              <a:effectLst/>
              <a:uLnTx/>
              <a:uFillTx/>
            </a:endParaRPr>
          </a:p>
        </p:txBody>
      </p:sp>
      <p:cxnSp>
        <p:nvCxnSpPr>
          <p:cNvPr id="12" name="Straight Connector 2">
            <a:extLst>
              <a:ext uri="{FF2B5EF4-FFF2-40B4-BE49-F238E27FC236}">
                <a16:creationId xmlns:a16="http://schemas.microsoft.com/office/drawing/2014/main" id="{987D7F64-F57A-4356-BF0F-64F3C8DDBF9A}"/>
              </a:ext>
            </a:extLst>
          </p:cNvPr>
          <p:cNvCxnSpPr>
            <a:cxnSpLocks/>
          </p:cNvCxnSpPr>
          <p:nvPr/>
        </p:nvCxnSpPr>
        <p:spPr>
          <a:xfrm>
            <a:off x="3859193" y="695895"/>
            <a:ext cx="1750513" cy="0"/>
          </a:xfrm>
          <a:prstGeom prst="line">
            <a:avLst/>
          </a:prstGeom>
          <a:ln w="38100">
            <a:solidFill>
              <a:schemeClr val="bg2">
                <a:lumMod val="50000"/>
              </a:schemeClr>
            </a:solidFill>
          </a:ln>
        </p:spPr>
        <p:style>
          <a:lnRef idx="1">
            <a:schemeClr val="dk1"/>
          </a:lnRef>
          <a:fillRef idx="0">
            <a:schemeClr val="dk1"/>
          </a:fillRef>
          <a:effectRef idx="0">
            <a:schemeClr val="dk1"/>
          </a:effectRef>
          <a:fontRef idx="minor">
            <a:schemeClr val="tx1"/>
          </a:fontRef>
        </p:style>
      </p:cxnSp>
      <p:graphicFrame>
        <p:nvGraphicFramePr>
          <p:cNvPr id="5" name="Diagrama 4"/>
          <p:cNvGraphicFramePr/>
          <p:nvPr>
            <p:extLst>
              <p:ext uri="{D42A27DB-BD31-4B8C-83A1-F6EECF244321}">
                <p14:modId xmlns:p14="http://schemas.microsoft.com/office/powerpoint/2010/main" val="3445274734"/>
              </p:ext>
            </p:extLst>
          </p:nvPr>
        </p:nvGraphicFramePr>
        <p:xfrm>
          <a:off x="4734449" y="2099682"/>
          <a:ext cx="4212287" cy="2808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6"/>
          <p:cNvSpPr/>
          <p:nvPr/>
        </p:nvSpPr>
        <p:spPr>
          <a:xfrm>
            <a:off x="6154203" y="4269684"/>
            <a:ext cx="2634197" cy="861774"/>
          </a:xfrm>
          <a:prstGeom prst="rect">
            <a:avLst/>
          </a:prstGeom>
        </p:spPr>
        <p:txBody>
          <a:bodyPr wrap="square">
            <a:spAutoFit/>
          </a:bodyPr>
          <a:lstStyle/>
          <a:p>
            <a:pPr marR="0">
              <a:spcBef>
                <a:spcPts val="0"/>
              </a:spcBef>
              <a:spcAft>
                <a:spcPts val="0"/>
              </a:spcAft>
            </a:pPr>
            <a:r>
              <a:rPr lang="en-US" sz="1000" i="1" dirty="0">
                <a:solidFill>
                  <a:schemeClr val="tx1">
                    <a:lumMod val="65000"/>
                    <a:lumOff val="35000"/>
                  </a:schemeClr>
                </a:solidFill>
              </a:rPr>
              <a:t>*</a:t>
            </a:r>
            <a:r>
              <a:rPr lang="en-US" sz="1000" i="1" dirty="0" err="1">
                <a:solidFill>
                  <a:schemeClr val="tx1">
                    <a:lumMod val="65000"/>
                    <a:lumOff val="35000"/>
                  </a:schemeClr>
                </a:solidFill>
              </a:rPr>
              <a:t>Generar</a:t>
            </a:r>
            <a:r>
              <a:rPr lang="en-US" sz="1000" i="1" dirty="0">
                <a:solidFill>
                  <a:schemeClr val="tx1">
                    <a:lumMod val="65000"/>
                    <a:lumOff val="35000"/>
                  </a:schemeClr>
                </a:solidFill>
              </a:rPr>
              <a:t> </a:t>
            </a:r>
            <a:r>
              <a:rPr lang="en-US" sz="1000" i="1" dirty="0" err="1">
                <a:solidFill>
                  <a:schemeClr val="tx1">
                    <a:lumMod val="65000"/>
                    <a:lumOff val="35000"/>
                  </a:schemeClr>
                </a:solidFill>
              </a:rPr>
              <a:t>nueva</a:t>
            </a:r>
            <a:r>
              <a:rPr lang="en-US" sz="1000" i="1" dirty="0">
                <a:solidFill>
                  <a:schemeClr val="tx1">
                    <a:lumMod val="65000"/>
                    <a:lumOff val="35000"/>
                  </a:schemeClr>
                </a:solidFill>
              </a:rPr>
              <a:t> </a:t>
            </a:r>
            <a:r>
              <a:rPr lang="en-US" sz="1000" i="1" dirty="0" err="1">
                <a:solidFill>
                  <a:schemeClr val="tx1">
                    <a:lumMod val="65000"/>
                    <a:lumOff val="35000"/>
                  </a:schemeClr>
                </a:solidFill>
              </a:rPr>
              <a:t>normativa</a:t>
            </a:r>
            <a:r>
              <a:rPr lang="en-US" sz="1000" i="1" dirty="0">
                <a:solidFill>
                  <a:schemeClr val="tx1">
                    <a:lumMod val="65000"/>
                    <a:lumOff val="35000"/>
                  </a:schemeClr>
                </a:solidFill>
              </a:rPr>
              <a:t> </a:t>
            </a:r>
          </a:p>
          <a:p>
            <a:pPr marR="0">
              <a:spcBef>
                <a:spcPts val="0"/>
              </a:spcBef>
              <a:spcAft>
                <a:spcPts val="0"/>
              </a:spcAft>
            </a:pPr>
            <a:r>
              <a:rPr lang="en-US" sz="1000" i="1" dirty="0" err="1">
                <a:solidFill>
                  <a:schemeClr val="tx1">
                    <a:lumMod val="65000"/>
                    <a:lumOff val="35000"/>
                  </a:schemeClr>
                </a:solidFill>
              </a:rPr>
              <a:t>Mantenimiento</a:t>
            </a:r>
            <a:r>
              <a:rPr lang="en-US" sz="1000" i="1" dirty="0">
                <a:solidFill>
                  <a:schemeClr val="tx1">
                    <a:lumMod val="65000"/>
                    <a:lumOff val="35000"/>
                  </a:schemeClr>
                </a:solidFill>
              </a:rPr>
              <a:t> del </a:t>
            </a:r>
            <a:r>
              <a:rPr lang="en-US" sz="1000" i="1" dirty="0" err="1">
                <a:solidFill>
                  <a:schemeClr val="tx1">
                    <a:lumMod val="65000"/>
                    <a:lumOff val="35000"/>
                  </a:schemeClr>
                </a:solidFill>
              </a:rPr>
              <a:t>espacio</a:t>
            </a:r>
            <a:r>
              <a:rPr lang="en-US" sz="1000" i="1" dirty="0">
                <a:solidFill>
                  <a:schemeClr val="tx1">
                    <a:lumMod val="65000"/>
                    <a:lumOff val="35000"/>
                  </a:schemeClr>
                </a:solidFill>
              </a:rPr>
              <a:t> </a:t>
            </a:r>
            <a:r>
              <a:rPr lang="en-US" sz="1000" i="1" dirty="0" err="1">
                <a:solidFill>
                  <a:schemeClr val="tx1">
                    <a:lumMod val="65000"/>
                    <a:lumOff val="35000"/>
                  </a:schemeClr>
                </a:solidFill>
              </a:rPr>
              <a:t>público</a:t>
            </a:r>
            <a:r>
              <a:rPr lang="en-US" sz="1000" i="1" dirty="0">
                <a:solidFill>
                  <a:schemeClr val="tx1">
                    <a:lumMod val="65000"/>
                    <a:lumOff val="35000"/>
                  </a:schemeClr>
                </a:solidFill>
              </a:rPr>
              <a:t> </a:t>
            </a:r>
            <a:r>
              <a:rPr lang="en-US" sz="1000" i="1" dirty="0" err="1">
                <a:solidFill>
                  <a:schemeClr val="tx1">
                    <a:lumMod val="65000"/>
                    <a:lumOff val="35000"/>
                  </a:schemeClr>
                </a:solidFill>
              </a:rPr>
              <a:t>renovado</a:t>
            </a:r>
            <a:endParaRPr lang="en-US" sz="1000" i="1" dirty="0">
              <a:solidFill>
                <a:schemeClr val="tx1">
                  <a:lumMod val="65000"/>
                  <a:lumOff val="35000"/>
                </a:schemeClr>
              </a:solidFill>
            </a:endParaRPr>
          </a:p>
          <a:p>
            <a:pPr marR="0">
              <a:spcBef>
                <a:spcPts val="0"/>
              </a:spcBef>
              <a:spcAft>
                <a:spcPts val="0"/>
              </a:spcAft>
            </a:pPr>
            <a:r>
              <a:rPr lang="en-US" sz="1000" i="1" dirty="0">
                <a:solidFill>
                  <a:schemeClr val="tx1">
                    <a:lumMod val="65000"/>
                    <a:lumOff val="35000"/>
                  </a:schemeClr>
                </a:solidFill>
              </a:rPr>
              <a:t>Control de las </a:t>
            </a:r>
            <a:r>
              <a:rPr lang="en-US" sz="1000" i="1" dirty="0" err="1">
                <a:solidFill>
                  <a:schemeClr val="tx1">
                    <a:lumMod val="65000"/>
                    <a:lumOff val="35000"/>
                  </a:schemeClr>
                </a:solidFill>
              </a:rPr>
              <a:t>actividades</a:t>
            </a:r>
            <a:r>
              <a:rPr lang="en-US" sz="1000" i="1" dirty="0">
                <a:solidFill>
                  <a:schemeClr val="tx1">
                    <a:lumMod val="65000"/>
                    <a:lumOff val="35000"/>
                  </a:schemeClr>
                </a:solidFill>
              </a:rPr>
              <a:t> </a:t>
            </a:r>
            <a:r>
              <a:rPr lang="en-US" sz="1000" i="1" dirty="0" err="1">
                <a:solidFill>
                  <a:schemeClr val="tx1">
                    <a:lumMod val="65000"/>
                    <a:lumOff val="35000"/>
                  </a:schemeClr>
                </a:solidFill>
              </a:rPr>
              <a:t>comerciales</a:t>
            </a:r>
            <a:r>
              <a:rPr lang="en-US" sz="1000" i="1" dirty="0">
                <a:solidFill>
                  <a:schemeClr val="tx1">
                    <a:lumMod val="65000"/>
                    <a:lumOff val="35000"/>
                  </a:schemeClr>
                </a:solidFill>
              </a:rPr>
              <a:t> </a:t>
            </a:r>
          </a:p>
          <a:p>
            <a:pPr marR="0">
              <a:spcBef>
                <a:spcPts val="0"/>
              </a:spcBef>
              <a:spcAft>
                <a:spcPts val="0"/>
              </a:spcAft>
            </a:pPr>
            <a:endParaRPr lang="en-US" sz="1000" dirty="0">
              <a:solidFill>
                <a:schemeClr val="tx1">
                  <a:lumMod val="65000"/>
                  <a:lumOff val="35000"/>
                </a:schemeClr>
              </a:solidFill>
            </a:endParaRPr>
          </a:p>
        </p:txBody>
      </p:sp>
      <p:sp>
        <p:nvSpPr>
          <p:cNvPr id="15" name="Rectángulo 14"/>
          <p:cNvSpPr/>
          <p:nvPr/>
        </p:nvSpPr>
        <p:spPr>
          <a:xfrm>
            <a:off x="4572000" y="1414432"/>
            <a:ext cx="4572000" cy="923330"/>
          </a:xfrm>
          <a:prstGeom prst="rect">
            <a:avLst/>
          </a:prstGeom>
        </p:spPr>
        <p:txBody>
          <a:bodyPr>
            <a:spAutoFit/>
          </a:bodyPr>
          <a:lstStyle/>
          <a:p>
            <a:pPr marR="0">
              <a:spcBef>
                <a:spcPts val="0"/>
              </a:spcBef>
              <a:spcAft>
                <a:spcPts val="0"/>
              </a:spcAft>
            </a:pPr>
            <a:r>
              <a:rPr lang="en-US" sz="1400" dirty="0" err="1">
                <a:solidFill>
                  <a:schemeClr val="accent1">
                    <a:lumMod val="75000"/>
                  </a:schemeClr>
                </a:solidFill>
              </a:rPr>
              <a:t>Inversión</a:t>
            </a:r>
            <a:r>
              <a:rPr lang="en-US" sz="1400" dirty="0">
                <a:solidFill>
                  <a:schemeClr val="accent1">
                    <a:lumMod val="75000"/>
                  </a:schemeClr>
                </a:solidFill>
              </a:rPr>
              <a:t> </a:t>
            </a:r>
            <a:r>
              <a:rPr lang="en-US" sz="1400" dirty="0" err="1">
                <a:solidFill>
                  <a:schemeClr val="accent1">
                    <a:lumMod val="75000"/>
                  </a:schemeClr>
                </a:solidFill>
              </a:rPr>
              <a:t>privada</a:t>
            </a:r>
            <a:endParaRPr lang="en-US" sz="1400" dirty="0">
              <a:solidFill>
                <a:schemeClr val="accent1">
                  <a:lumMod val="75000"/>
                </a:schemeClr>
              </a:solidFill>
            </a:endParaRPr>
          </a:p>
          <a:p>
            <a:pPr marR="0">
              <a:spcBef>
                <a:spcPts val="0"/>
              </a:spcBef>
              <a:spcAft>
                <a:spcPts val="0"/>
              </a:spcAft>
            </a:pPr>
            <a:r>
              <a:rPr lang="en-US" sz="1400" dirty="0" err="1">
                <a:solidFill>
                  <a:schemeClr val="accent1">
                    <a:lumMod val="75000"/>
                  </a:schemeClr>
                </a:solidFill>
              </a:rPr>
              <a:t>Emprendimientos</a:t>
            </a:r>
            <a:r>
              <a:rPr lang="en-US" sz="1400" dirty="0">
                <a:solidFill>
                  <a:schemeClr val="accent1">
                    <a:lumMod val="75000"/>
                  </a:schemeClr>
                </a:solidFill>
              </a:rPr>
              <a:t> </a:t>
            </a:r>
            <a:r>
              <a:rPr lang="en-US" sz="1400" dirty="0" err="1">
                <a:solidFill>
                  <a:schemeClr val="accent1">
                    <a:lumMod val="75000"/>
                  </a:schemeClr>
                </a:solidFill>
              </a:rPr>
              <a:t>comerciales</a:t>
            </a:r>
            <a:r>
              <a:rPr lang="en-US" sz="1400" dirty="0">
                <a:solidFill>
                  <a:schemeClr val="accent1">
                    <a:lumMod val="75000"/>
                  </a:schemeClr>
                </a:solidFill>
              </a:rPr>
              <a:t> </a:t>
            </a:r>
            <a:r>
              <a:rPr lang="en-US" sz="1200" i="1" dirty="0">
                <a:solidFill>
                  <a:schemeClr val="accent1">
                    <a:lumMod val="75000"/>
                  </a:schemeClr>
                </a:solidFill>
              </a:rPr>
              <a:t>(</a:t>
            </a:r>
            <a:r>
              <a:rPr lang="en-US" sz="1200" i="1" dirty="0" err="1">
                <a:solidFill>
                  <a:schemeClr val="accent1">
                    <a:lumMod val="75000"/>
                  </a:schemeClr>
                </a:solidFill>
              </a:rPr>
              <a:t>shoppings</a:t>
            </a:r>
            <a:r>
              <a:rPr lang="en-US" sz="1200" i="1" dirty="0">
                <a:solidFill>
                  <a:schemeClr val="accent1">
                    <a:lumMod val="75000"/>
                  </a:schemeClr>
                </a:solidFill>
              </a:rPr>
              <a:t>, </a:t>
            </a:r>
            <a:r>
              <a:rPr lang="en-US" sz="1200" i="1" dirty="0" err="1">
                <a:solidFill>
                  <a:schemeClr val="accent1">
                    <a:lumMod val="75000"/>
                  </a:schemeClr>
                </a:solidFill>
              </a:rPr>
              <a:t>parqueos</a:t>
            </a:r>
            <a:r>
              <a:rPr lang="en-US" sz="1200" i="1" dirty="0">
                <a:solidFill>
                  <a:schemeClr val="accent1">
                    <a:lumMod val="75000"/>
                  </a:schemeClr>
                </a:solidFill>
              </a:rPr>
              <a:t>, restaurants, </a:t>
            </a:r>
            <a:r>
              <a:rPr lang="en-US" sz="1200" i="1" dirty="0" err="1">
                <a:solidFill>
                  <a:schemeClr val="accent1">
                    <a:lumMod val="75000"/>
                  </a:schemeClr>
                </a:solidFill>
              </a:rPr>
              <a:t>teatros</a:t>
            </a:r>
            <a:r>
              <a:rPr lang="en-US" sz="1200" i="1" dirty="0">
                <a:solidFill>
                  <a:schemeClr val="accent1">
                    <a:lumMod val="75000"/>
                  </a:schemeClr>
                </a:solidFill>
              </a:rPr>
              <a:t>, </a:t>
            </a:r>
            <a:r>
              <a:rPr lang="en-US" sz="1200" i="1" dirty="0" err="1">
                <a:solidFill>
                  <a:schemeClr val="accent1">
                    <a:lumMod val="75000"/>
                  </a:schemeClr>
                </a:solidFill>
              </a:rPr>
              <a:t>galerías</a:t>
            </a:r>
            <a:r>
              <a:rPr lang="en-US" sz="1200" i="1" dirty="0">
                <a:solidFill>
                  <a:schemeClr val="accent1">
                    <a:lumMod val="75000"/>
                  </a:schemeClr>
                </a:solidFill>
              </a:rPr>
              <a:t>, </a:t>
            </a:r>
            <a:r>
              <a:rPr lang="en-US" sz="1200" i="1" dirty="0" err="1">
                <a:solidFill>
                  <a:schemeClr val="accent1">
                    <a:lumMod val="75000"/>
                  </a:schemeClr>
                </a:solidFill>
              </a:rPr>
              <a:t>oficinas</a:t>
            </a:r>
            <a:r>
              <a:rPr lang="en-US" sz="1200" i="1" dirty="0">
                <a:solidFill>
                  <a:schemeClr val="accent1">
                    <a:lumMod val="75000"/>
                  </a:schemeClr>
                </a:solidFill>
              </a:rPr>
              <a:t> y/o </a:t>
            </a:r>
            <a:r>
              <a:rPr lang="en-US" sz="1200" i="1" dirty="0" err="1">
                <a:solidFill>
                  <a:schemeClr val="accent1">
                    <a:lumMod val="75000"/>
                  </a:schemeClr>
                </a:solidFill>
              </a:rPr>
              <a:t>viviendas</a:t>
            </a:r>
            <a:r>
              <a:rPr lang="en-US" sz="1200" i="1" dirty="0">
                <a:solidFill>
                  <a:schemeClr val="accent1">
                    <a:lumMod val="75000"/>
                  </a:schemeClr>
                </a:solidFill>
              </a:rPr>
              <a:t>)</a:t>
            </a:r>
          </a:p>
          <a:p>
            <a:pPr marR="0">
              <a:spcBef>
                <a:spcPts val="0"/>
              </a:spcBef>
              <a:spcAft>
                <a:spcPts val="0"/>
              </a:spcAft>
            </a:pPr>
            <a:endParaRPr lang="en-US" sz="1200" i="1" dirty="0">
              <a:solidFill>
                <a:schemeClr val="accent1">
                  <a:lumMod val="75000"/>
                </a:schemeClr>
              </a:solidFill>
            </a:endParaRPr>
          </a:p>
        </p:txBody>
      </p:sp>
      <p:cxnSp>
        <p:nvCxnSpPr>
          <p:cNvPr id="17" name="Conector recto 16"/>
          <p:cNvCxnSpPr/>
          <p:nvPr/>
        </p:nvCxnSpPr>
        <p:spPr>
          <a:xfrm>
            <a:off x="0" y="4071460"/>
            <a:ext cx="4374736"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ángulo 18"/>
          <p:cNvSpPr/>
          <p:nvPr/>
        </p:nvSpPr>
        <p:spPr>
          <a:xfrm>
            <a:off x="301418" y="4231741"/>
            <a:ext cx="4572000" cy="307777"/>
          </a:xfrm>
          <a:prstGeom prst="rect">
            <a:avLst/>
          </a:prstGeom>
        </p:spPr>
        <p:txBody>
          <a:bodyPr>
            <a:spAutoFit/>
          </a:bodyPr>
          <a:lstStyle/>
          <a:p>
            <a:pPr marR="0">
              <a:spcBef>
                <a:spcPts val="0"/>
              </a:spcBef>
              <a:spcAft>
                <a:spcPts val="0"/>
              </a:spcAft>
            </a:pPr>
            <a:r>
              <a:rPr lang="en-US" sz="1400" dirty="0" err="1">
                <a:solidFill>
                  <a:schemeClr val="accent1">
                    <a:lumMod val="75000"/>
                  </a:schemeClr>
                </a:solidFill>
              </a:rPr>
              <a:t>Riesgos</a:t>
            </a:r>
            <a:r>
              <a:rPr lang="en-US" sz="1400" dirty="0">
                <a:solidFill>
                  <a:schemeClr val="accent1">
                    <a:lumMod val="75000"/>
                  </a:schemeClr>
                </a:solidFill>
              </a:rPr>
              <a:t> </a:t>
            </a:r>
            <a:r>
              <a:rPr lang="en-US" sz="1400" dirty="0" err="1">
                <a:solidFill>
                  <a:schemeClr val="accent1">
                    <a:lumMod val="75000"/>
                  </a:schemeClr>
                </a:solidFill>
              </a:rPr>
              <a:t>normales</a:t>
            </a:r>
            <a:r>
              <a:rPr lang="en-US" sz="1400" dirty="0">
                <a:solidFill>
                  <a:schemeClr val="accent1">
                    <a:lumMod val="75000"/>
                  </a:schemeClr>
                </a:solidFill>
              </a:rPr>
              <a:t> </a:t>
            </a:r>
            <a:r>
              <a:rPr lang="en-US" sz="1400" dirty="0" err="1">
                <a:solidFill>
                  <a:schemeClr val="accent1">
                    <a:lumMod val="75000"/>
                  </a:schemeClr>
                </a:solidFill>
              </a:rPr>
              <a:t>comerciales</a:t>
            </a:r>
            <a:endParaRPr lang="en-US" sz="1400" dirty="0">
              <a:solidFill>
                <a:schemeClr val="accent1">
                  <a:lumMod val="75000"/>
                </a:schemeClr>
              </a:solidFill>
            </a:endParaRPr>
          </a:p>
        </p:txBody>
      </p:sp>
    </p:spTree>
    <p:extLst>
      <p:ext uri="{BB962C8B-B14F-4D97-AF65-F5344CB8AC3E}">
        <p14:creationId xmlns:p14="http://schemas.microsoft.com/office/powerpoint/2010/main" val="3799709391"/>
      </p:ext>
    </p:extLst>
  </p:cSld>
  <p:clrMapOvr>
    <a:masterClrMapping/>
  </p:clrMapOvr>
  <p:transition/>
</p:sld>
</file>

<file path=ppt/theme/theme1.xml><?xml version="1.0" encoding="utf-8"?>
<a:theme xmlns:a="http://schemas.openxmlformats.org/drawingml/2006/main" name="1_Default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45182</TotalTime>
  <Words>682</Words>
  <Application>Microsoft Office PowerPoint</Application>
  <PresentationFormat>On-screen Show (16:9)</PresentationFormat>
  <Paragraphs>93</Paragraphs>
  <Slides>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Century Gothic</vt:lpstr>
      <vt:lpstr>Lato Light</vt:lpstr>
      <vt:lpstr>Montserrat</vt:lpstr>
      <vt:lpstr>1_Default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Slidepro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Neue PowerPoint Template</dc:title>
  <dc:subject/>
  <dc:creator>Slidepro</dc:creator>
  <cp:keywords/>
  <dc:description/>
  <cp:lastModifiedBy>Roberto Tejada</cp:lastModifiedBy>
  <cp:revision>6746</cp:revision>
  <dcterms:created xsi:type="dcterms:W3CDTF">2014-11-12T21:47:38Z</dcterms:created>
  <dcterms:modified xsi:type="dcterms:W3CDTF">2018-07-12T13:21:20Z</dcterms:modified>
  <cp:category/>
</cp:coreProperties>
</file>